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4"/>
  </p:sldMasterIdLst>
  <p:notesMasterIdLst>
    <p:notesMasterId r:id="rId22"/>
  </p:notesMasterIdLst>
  <p:sldIdLst>
    <p:sldId id="278" r:id="rId5"/>
    <p:sldId id="280" r:id="rId6"/>
    <p:sldId id="279" r:id="rId7"/>
    <p:sldId id="299" r:id="rId8"/>
    <p:sldId id="324" r:id="rId9"/>
    <p:sldId id="325" r:id="rId10"/>
    <p:sldId id="326" r:id="rId11"/>
    <p:sldId id="327" r:id="rId12"/>
    <p:sldId id="328" r:id="rId13"/>
    <p:sldId id="318" r:id="rId14"/>
    <p:sldId id="317" r:id="rId15"/>
    <p:sldId id="313" r:id="rId16"/>
    <p:sldId id="319" r:id="rId17"/>
    <p:sldId id="314" r:id="rId18"/>
    <p:sldId id="320" r:id="rId19"/>
    <p:sldId id="297" r:id="rId20"/>
    <p:sldId id="298" r:id="rId21"/>
  </p:sldIdLst>
  <p:sldSz cx="12192000" cy="6858000"/>
  <p:notesSz cx="13716000" cy="2438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6836EBE0-A792-4F8D-9D3C-A6354F804263}">
          <p14:sldIdLst>
            <p14:sldId id="278"/>
            <p14:sldId id="280"/>
            <p14:sldId id="279"/>
            <p14:sldId id="299"/>
            <p14:sldId id="324"/>
            <p14:sldId id="325"/>
            <p14:sldId id="326"/>
            <p14:sldId id="327"/>
            <p14:sldId id="328"/>
          </p14:sldIdLst>
        </p14:section>
        <p14:section name="Раздел без заголовка" id="{D993D7BB-8D92-45B1-A884-0DFF4BD7D11D}">
          <p14:sldIdLst>
            <p14:sldId id="318"/>
            <p14:sldId id="317"/>
            <p14:sldId id="313"/>
            <p14:sldId id="319"/>
            <p14:sldId id="314"/>
            <p14:sldId id="320"/>
            <p14:sldId id="297"/>
            <p14:sldId id="298"/>
          </p14:sldIdLst>
        </p14:section>
      </p14:sectionLst>
    </p:ext>
    <p:ext uri="{EFAFB233-063F-42B5-8137-9DF3F51BA10A}">
      <p15:sldGuideLst xmlns:p15="http://schemas.microsoft.com/office/powerpoint/2012/main">
        <p15:guide id="1" userDrawn="1">
          <p15:clr>
            <a:srgbClr val="A4A3A4"/>
          </p15:clr>
        </p15:guide>
        <p15:guide id="2" pos="456" userDrawn="1">
          <p15:clr>
            <a:srgbClr val="A4A3A4"/>
          </p15:clr>
        </p15:guide>
        <p15:guide id="3" orient="horz" pos="2616" userDrawn="1">
          <p15:clr>
            <a:srgbClr val="A4A3A4"/>
          </p15:clr>
        </p15:guide>
        <p15:guide id="4" orient="horz" pos="3264" userDrawn="1">
          <p15:clr>
            <a:srgbClr val="A4A3A4"/>
          </p15:clr>
        </p15:guide>
        <p15:guide id="5" pos="6912" userDrawn="1">
          <p15:clr>
            <a:srgbClr val="A4A3A4"/>
          </p15:clr>
        </p15:guide>
        <p15:guide id="6" orient="horz" pos="2136" userDrawn="1">
          <p15:clr>
            <a:srgbClr val="A4A3A4"/>
          </p15:clr>
        </p15:guide>
        <p15:guide id="7" orient="horz" pos="4008" userDrawn="1">
          <p15:clr>
            <a:srgbClr val="A4A3A4"/>
          </p15:clr>
        </p15:guide>
        <p15:guide id="8" orient="horz" pos="1152" userDrawn="1">
          <p15:clr>
            <a:srgbClr val="A4A3A4"/>
          </p15:clr>
        </p15:guide>
        <p15:guide id="9" orient="horz" pos="2352" userDrawn="1">
          <p15:clr>
            <a:srgbClr val="A4A3A4"/>
          </p15:clr>
        </p15:guide>
        <p15:guide id="10" orient="horz" pos="1512" userDrawn="1">
          <p15:clr>
            <a:srgbClr val="A4A3A4"/>
          </p15:clr>
        </p15:guide>
        <p15:guide id="11" pos="7680" userDrawn="1">
          <p15:clr>
            <a:srgbClr val="A4A3A4"/>
          </p15:clr>
        </p15:guide>
        <p15:guide id="12" pos="6696" userDrawn="1">
          <p15:clr>
            <a:srgbClr val="A4A3A4"/>
          </p15:clr>
        </p15:guide>
        <p15:guide id="13" pos="1008" userDrawn="1">
          <p15:clr>
            <a:srgbClr val="A4A3A4"/>
          </p15:clr>
        </p15:guide>
        <p15:guide id="14" pos="1584" userDrawn="1">
          <p15:clr>
            <a:srgbClr val="A4A3A4"/>
          </p15:clr>
        </p15:guide>
        <p15:guide id="15" pos="2136" userDrawn="1">
          <p15:clr>
            <a:srgbClr val="A4A3A4"/>
          </p15:clr>
        </p15:guide>
        <p15:guide id="16" pos="2760" userDrawn="1">
          <p15:clr>
            <a:srgbClr val="A4A3A4"/>
          </p15:clr>
        </p15:guide>
        <p15:guide id="17" pos="3288" userDrawn="1">
          <p15:clr>
            <a:srgbClr val="A4A3A4"/>
          </p15:clr>
        </p15:guide>
        <p15:guide id="18" pos="4032" userDrawn="1">
          <p15:clr>
            <a:srgbClr val="A4A3A4"/>
          </p15:clr>
        </p15:guide>
        <p15:guide id="19" pos="4392" userDrawn="1">
          <p15:clr>
            <a:srgbClr val="A4A3A4"/>
          </p15:clr>
        </p15:guide>
        <p15:guide id="20" pos="4944" userDrawn="1">
          <p15:clr>
            <a:srgbClr val="A4A3A4"/>
          </p15:clr>
        </p15:guide>
        <p15:guide id="21" pos="5544" userDrawn="1">
          <p15:clr>
            <a:srgbClr val="A4A3A4"/>
          </p15:clr>
        </p15:guide>
        <p15:guide id="22" pos="6072" userDrawn="1">
          <p15:clr>
            <a:srgbClr val="A4A3A4"/>
          </p15:clr>
        </p15:guide>
        <p15:guide id="23" orient="horz" pos="2448" userDrawn="1">
          <p15:clr>
            <a:srgbClr val="A4A3A4"/>
          </p15:clr>
        </p15:guide>
        <p15:guide id="24" orient="horz" pos="960" userDrawn="1">
          <p15:clr>
            <a:srgbClr val="A4A3A4"/>
          </p15:clr>
        </p15:guide>
        <p15:guide id="25" pos="5256" userDrawn="1">
          <p15:clr>
            <a:srgbClr val="A4A3A4"/>
          </p15:clr>
        </p15:guide>
        <p15:guide id="26" pos="7261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Катерина Гранат" initials="КГ" lastIdx="1" clrIdx="0">
    <p:extLst>
      <p:ext uri="{19B8F6BF-5375-455C-9EA6-DF929625EA0E}">
        <p15:presenceInfo xmlns:p15="http://schemas.microsoft.com/office/powerpoint/2012/main" userId="f5dd12bca48157e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2C8F"/>
    <a:srgbClr val="FDFAF6"/>
    <a:srgbClr val="FDFBF6"/>
    <a:srgbClr val="AAC4E9"/>
    <a:srgbClr val="F5CDCE"/>
    <a:srgbClr val="DF8C8C"/>
    <a:srgbClr val="D4D593"/>
    <a:srgbClr val="E6F0FE"/>
    <a:srgbClr val="CDBE8A"/>
    <a:srgbClr val="FFEF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15" autoAdjust="0"/>
    <p:restoredTop sz="94609" autoAdjust="0"/>
  </p:normalViewPr>
  <p:slideViewPr>
    <p:cSldViewPr snapToGrid="0" snapToObjects="1">
      <p:cViewPr varScale="1">
        <p:scale>
          <a:sx n="89" d="100"/>
          <a:sy n="89" d="100"/>
        </p:scale>
        <p:origin x="120" y="114"/>
      </p:cViewPr>
      <p:guideLst>
        <p:guide/>
        <p:guide pos="456"/>
        <p:guide orient="horz" pos="2616"/>
        <p:guide orient="horz" pos="3264"/>
        <p:guide pos="6912"/>
        <p:guide orient="horz" pos="2136"/>
        <p:guide orient="horz" pos="4008"/>
        <p:guide orient="horz" pos="1152"/>
        <p:guide orient="horz" pos="2352"/>
        <p:guide orient="horz" pos="1512"/>
        <p:guide pos="7680"/>
        <p:guide pos="6696"/>
        <p:guide pos="1008"/>
        <p:guide pos="1584"/>
        <p:guide pos="2136"/>
        <p:guide pos="2760"/>
        <p:guide pos="3288"/>
        <p:guide pos="4032"/>
        <p:guide pos="4392"/>
        <p:guide pos="4944"/>
        <p:guide pos="5544"/>
        <p:guide pos="6072"/>
        <p:guide orient="horz" pos="2448"/>
        <p:guide orient="horz" pos="960"/>
        <p:guide pos="5256"/>
        <p:guide pos="726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commentAuthors" Target="commentAuthors.xml"/><Relationship Id="rId28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Катерина Гранат" userId="f5dd12bca48157ee" providerId="LiveId" clId="{FD228D99-2DBA-4F5A-A765-BF5517DCF426}"/>
    <pc:docChg chg="undo custSel addSld delSld modSld sldOrd addSection delSection modSection">
      <pc:chgData name="Катерина Гранат" userId="f5dd12bca48157ee" providerId="LiveId" clId="{FD228D99-2DBA-4F5A-A765-BF5517DCF426}" dt="2024-03-20T19:18:00.989" v="478" actId="1076"/>
      <pc:docMkLst>
        <pc:docMk/>
      </pc:docMkLst>
      <pc:sldChg chg="modSp mod">
        <pc:chgData name="Катерина Гранат" userId="f5dd12bca48157ee" providerId="LiveId" clId="{FD228D99-2DBA-4F5A-A765-BF5517DCF426}" dt="2024-03-20T17:47:22.354" v="1" actId="20577"/>
        <pc:sldMkLst>
          <pc:docMk/>
          <pc:sldMk cId="2131568492" sldId="278"/>
        </pc:sldMkLst>
        <pc:spChg chg="mod">
          <ac:chgData name="Катерина Гранат" userId="f5dd12bca48157ee" providerId="LiveId" clId="{FD228D99-2DBA-4F5A-A765-BF5517DCF426}" dt="2024-03-20T17:47:22.354" v="1" actId="20577"/>
          <ac:spMkLst>
            <pc:docMk/>
            <pc:sldMk cId="2131568492" sldId="278"/>
            <ac:spMk id="2" creationId="{516860D9-9D47-C0BB-B2B4-4B6F2B36CFCC}"/>
          </ac:spMkLst>
        </pc:spChg>
      </pc:sldChg>
      <pc:sldChg chg="addSp delSp modSp mod modClrScheme chgLayout">
        <pc:chgData name="Катерина Гранат" userId="f5dd12bca48157ee" providerId="LiveId" clId="{FD228D99-2DBA-4F5A-A765-BF5517DCF426}" dt="2024-03-20T18:15:31.120" v="62" actId="1076"/>
        <pc:sldMkLst>
          <pc:docMk/>
          <pc:sldMk cId="2651415186" sldId="279"/>
        </pc:sldMkLst>
        <pc:spChg chg="del mod ord">
          <ac:chgData name="Катерина Гранат" userId="f5dd12bca48157ee" providerId="LiveId" clId="{FD228D99-2DBA-4F5A-A765-BF5517DCF426}" dt="2024-03-20T18:07:13.286" v="3" actId="478"/>
          <ac:spMkLst>
            <pc:docMk/>
            <pc:sldMk cId="2651415186" sldId="279"/>
            <ac:spMk id="2" creationId="{50207B8F-36A4-731B-56C1-AD31860DCD79}"/>
          </ac:spMkLst>
        </pc:spChg>
        <pc:spChg chg="del mod ord">
          <ac:chgData name="Катерина Гранат" userId="f5dd12bca48157ee" providerId="LiveId" clId="{FD228D99-2DBA-4F5A-A765-BF5517DCF426}" dt="2024-03-20T18:07:13.286" v="3" actId="478"/>
          <ac:spMkLst>
            <pc:docMk/>
            <pc:sldMk cId="2651415186" sldId="279"/>
            <ac:spMk id="3" creationId="{1166BC01-1741-FEE9-487B-18DACB4E3137}"/>
          </ac:spMkLst>
        </pc:spChg>
        <pc:spChg chg="add mod ord">
          <ac:chgData name="Катерина Гранат" userId="f5dd12bca48157ee" providerId="LiveId" clId="{FD228D99-2DBA-4F5A-A765-BF5517DCF426}" dt="2024-03-20T18:15:24.992" v="60" actId="1076"/>
          <ac:spMkLst>
            <pc:docMk/>
            <pc:sldMk cId="2651415186" sldId="279"/>
            <ac:spMk id="5" creationId="{E9C2BD3C-F2B2-DD03-6670-DF8427F5007B}"/>
          </ac:spMkLst>
        </pc:spChg>
        <pc:spChg chg="add del mod ord">
          <ac:chgData name="Катерина Гранат" userId="f5dd12bca48157ee" providerId="LiveId" clId="{FD228D99-2DBA-4F5A-A765-BF5517DCF426}" dt="2024-03-20T18:10:10.592" v="21" actId="700"/>
          <ac:spMkLst>
            <pc:docMk/>
            <pc:sldMk cId="2651415186" sldId="279"/>
            <ac:spMk id="7" creationId="{CF47E6FC-AFDD-29C1-06CC-7E9CEC55F149}"/>
          </ac:spMkLst>
        </pc:spChg>
        <pc:spChg chg="add del">
          <ac:chgData name="Катерина Гранат" userId="f5dd12bca48157ee" providerId="LiveId" clId="{FD228D99-2DBA-4F5A-A765-BF5517DCF426}" dt="2024-03-20T18:09:06.910" v="7" actId="22"/>
          <ac:spMkLst>
            <pc:docMk/>
            <pc:sldMk cId="2651415186" sldId="279"/>
            <ac:spMk id="9" creationId="{00098C31-A5DD-2DDB-8756-4C312B916D58}"/>
          </ac:spMkLst>
        </pc:spChg>
        <pc:spChg chg="add mod ord">
          <ac:chgData name="Катерина Гранат" userId="f5dd12bca48157ee" providerId="LiveId" clId="{FD228D99-2DBA-4F5A-A765-BF5517DCF426}" dt="2024-03-20T18:15:31.120" v="62" actId="1076"/>
          <ac:spMkLst>
            <pc:docMk/>
            <pc:sldMk cId="2651415186" sldId="279"/>
            <ac:spMk id="11" creationId="{F358B8E1-479F-E2DA-2F35-AAEAB2DF3D3A}"/>
          </ac:spMkLst>
        </pc:spChg>
        <pc:picChg chg="del">
          <ac:chgData name="Катерина Гранат" userId="f5dd12bca48157ee" providerId="LiveId" clId="{FD228D99-2DBA-4F5A-A765-BF5517DCF426}" dt="2024-03-20T18:07:13.286" v="3" actId="478"/>
          <ac:picMkLst>
            <pc:docMk/>
            <pc:sldMk cId="2651415186" sldId="279"/>
            <ac:picMk id="15" creationId="{660A13CC-962C-AA6E-C334-11419D2F778A}"/>
          </ac:picMkLst>
        </pc:picChg>
        <pc:picChg chg="add mod">
          <ac:chgData name="Катерина Гранат" userId="f5dd12bca48157ee" providerId="LiveId" clId="{FD228D99-2DBA-4F5A-A765-BF5517DCF426}" dt="2024-03-20T18:15:29.137" v="61" actId="1076"/>
          <ac:picMkLst>
            <pc:docMk/>
            <pc:sldMk cId="2651415186" sldId="279"/>
            <ac:picMk id="1026" creationId="{26EB9564-0A06-3F18-C3DE-390897B2A2E2}"/>
          </ac:picMkLst>
        </pc:picChg>
        <pc:cxnChg chg="del">
          <ac:chgData name="Катерина Гранат" userId="f5dd12bca48157ee" providerId="LiveId" clId="{FD228D99-2DBA-4F5A-A765-BF5517DCF426}" dt="2024-03-20T18:07:15.647" v="4" actId="478"/>
          <ac:cxnSpMkLst>
            <pc:docMk/>
            <pc:sldMk cId="2651415186" sldId="279"/>
            <ac:cxnSpMk id="10" creationId="{5CDA4431-845E-244A-A366-DB3FBAC11118}"/>
          </ac:cxnSpMkLst>
        </pc:cxnChg>
      </pc:sldChg>
      <pc:sldChg chg="addSp delSp modSp mod modClrScheme chgLayout">
        <pc:chgData name="Катерина Гранат" userId="f5dd12bca48157ee" providerId="LiveId" clId="{FD228D99-2DBA-4F5A-A765-BF5517DCF426}" dt="2024-03-20T18:19:44.496" v="73" actId="1076"/>
        <pc:sldMkLst>
          <pc:docMk/>
          <pc:sldMk cId="2194662893" sldId="280"/>
        </pc:sldMkLst>
        <pc:spChg chg="add del mod">
          <ac:chgData name="Катерина Гранат" userId="f5dd12bca48157ee" providerId="LiveId" clId="{FD228D99-2DBA-4F5A-A765-BF5517DCF426}" dt="2024-03-20T18:16:07.091" v="65" actId="478"/>
          <ac:spMkLst>
            <pc:docMk/>
            <pc:sldMk cId="2194662893" sldId="280"/>
            <ac:spMk id="3" creationId="{96F56284-DF84-2173-96B3-2CF53CB31C20}"/>
          </ac:spMkLst>
        </pc:spChg>
        <pc:spChg chg="add mod">
          <ac:chgData name="Катерина Гранат" userId="f5dd12bca48157ee" providerId="LiveId" clId="{FD228D99-2DBA-4F5A-A765-BF5517DCF426}" dt="2024-03-20T18:19:44.496" v="73" actId="1076"/>
          <ac:spMkLst>
            <pc:docMk/>
            <pc:sldMk cId="2194662893" sldId="280"/>
            <ac:spMk id="4" creationId="{888F05D0-C006-3F58-149F-980A33FD93E8}"/>
          </ac:spMkLst>
        </pc:spChg>
        <pc:spChg chg="add del mod">
          <ac:chgData name="Катерина Гранат" userId="f5dd12bca48157ee" providerId="LiveId" clId="{FD228D99-2DBA-4F5A-A765-BF5517DCF426}" dt="2024-03-20T18:19:27.460" v="68" actId="478"/>
          <ac:spMkLst>
            <pc:docMk/>
            <pc:sldMk cId="2194662893" sldId="280"/>
            <ac:spMk id="5" creationId="{59110484-B4AE-E50B-5B29-E608F747228E}"/>
          </ac:spMkLst>
        </pc:spChg>
        <pc:spChg chg="del mod">
          <ac:chgData name="Катерина Гранат" userId="f5dd12bca48157ee" providerId="LiveId" clId="{FD228D99-2DBA-4F5A-A765-BF5517DCF426}" dt="2024-03-20T18:16:05.079" v="64" actId="478"/>
          <ac:spMkLst>
            <pc:docMk/>
            <pc:sldMk cId="2194662893" sldId="280"/>
            <ac:spMk id="9" creationId="{CF22356E-8FDF-DB66-E20D-B1994B06ED1F}"/>
          </ac:spMkLst>
        </pc:spChg>
        <pc:picChg chg="del">
          <ac:chgData name="Катерина Гранат" userId="f5dd12bca48157ee" providerId="LiveId" clId="{FD228D99-2DBA-4F5A-A765-BF5517DCF426}" dt="2024-03-20T18:16:05.079" v="64" actId="478"/>
          <ac:picMkLst>
            <pc:docMk/>
            <pc:sldMk cId="2194662893" sldId="280"/>
            <ac:picMk id="13" creationId="{2A71DBA1-264E-455F-74B6-654518B6A68B}"/>
          </ac:picMkLst>
        </pc:picChg>
        <pc:picChg chg="del">
          <ac:chgData name="Катерина Гранат" userId="f5dd12bca48157ee" providerId="LiveId" clId="{FD228D99-2DBA-4F5A-A765-BF5517DCF426}" dt="2024-03-20T18:16:05.079" v="64" actId="478"/>
          <ac:picMkLst>
            <pc:docMk/>
            <pc:sldMk cId="2194662893" sldId="280"/>
            <ac:picMk id="15" creationId="{513D1056-3A70-287F-6019-8EC4BB8488FC}"/>
          </ac:picMkLst>
        </pc:picChg>
      </pc:sldChg>
      <pc:sldChg chg="addSp delSp modSp mod modClrScheme chgLayout">
        <pc:chgData name="Катерина Гранат" userId="f5dd12bca48157ee" providerId="LiveId" clId="{FD228D99-2DBA-4F5A-A765-BF5517DCF426}" dt="2024-03-20T19:14:08.276" v="427" actId="1076"/>
        <pc:sldMkLst>
          <pc:docMk/>
          <pc:sldMk cId="3056744134" sldId="281"/>
        </pc:sldMkLst>
        <pc:spChg chg="del mod ord">
          <ac:chgData name="Катерина Гранат" userId="f5dd12bca48157ee" providerId="LiveId" clId="{FD228D99-2DBA-4F5A-A765-BF5517DCF426}" dt="2024-03-20T19:10:50.552" v="372" actId="478"/>
          <ac:spMkLst>
            <pc:docMk/>
            <pc:sldMk cId="3056744134" sldId="281"/>
            <ac:spMk id="2" creationId="{0E71757C-732E-5D2E-6CF2-1C0502ED54D3}"/>
          </ac:spMkLst>
        </pc:spChg>
        <pc:spChg chg="add mod ord">
          <ac:chgData name="Катерина Гранат" userId="f5dd12bca48157ee" providerId="LiveId" clId="{FD228D99-2DBA-4F5A-A765-BF5517DCF426}" dt="2024-03-20T19:14:08.276" v="427" actId="1076"/>
          <ac:spMkLst>
            <pc:docMk/>
            <pc:sldMk cId="3056744134" sldId="281"/>
            <ac:spMk id="3" creationId="{09AD85E2-763F-DC25-12AD-7D92D816B73B}"/>
          </ac:spMkLst>
        </pc:spChg>
        <pc:spChg chg="add del mod">
          <ac:chgData name="Катерина Гранат" userId="f5dd12bca48157ee" providerId="LiveId" clId="{FD228D99-2DBA-4F5A-A765-BF5517DCF426}" dt="2024-03-20T19:10:52.001" v="373" actId="478"/>
          <ac:spMkLst>
            <pc:docMk/>
            <pc:sldMk cId="3056744134" sldId="281"/>
            <ac:spMk id="5" creationId="{4C245A9C-7C0E-B972-22E5-27FEE106915C}"/>
          </ac:spMkLst>
        </pc:spChg>
        <pc:picChg chg="add mod">
          <ac:chgData name="Катерина Гранат" userId="f5dd12bca48157ee" providerId="LiveId" clId="{FD228D99-2DBA-4F5A-A765-BF5517DCF426}" dt="2024-03-20T19:14:02.084" v="426" actId="1076"/>
          <ac:picMkLst>
            <pc:docMk/>
            <pc:sldMk cId="3056744134" sldId="281"/>
            <ac:picMk id="6" creationId="{5B9F89CF-02F2-0073-66B6-F6671418C706}"/>
          </ac:picMkLst>
        </pc:picChg>
        <pc:picChg chg="add mod">
          <ac:chgData name="Катерина Гранат" userId="f5dd12bca48157ee" providerId="LiveId" clId="{FD228D99-2DBA-4F5A-A765-BF5517DCF426}" dt="2024-03-20T19:14:00.468" v="425" actId="1076"/>
          <ac:picMkLst>
            <pc:docMk/>
            <pc:sldMk cId="3056744134" sldId="281"/>
            <ac:picMk id="4098" creationId="{9A8F1807-A597-0698-1794-A9BBFEDE8FED}"/>
          </ac:picMkLst>
        </pc:picChg>
      </pc:sldChg>
      <pc:sldChg chg="modSp mod">
        <pc:chgData name="Катерина Гранат" userId="f5dd12bca48157ee" providerId="LiveId" clId="{FD228D99-2DBA-4F5A-A765-BF5517DCF426}" dt="2024-03-20T19:18:00.989" v="478" actId="1076"/>
        <pc:sldMkLst>
          <pc:docMk/>
          <pc:sldMk cId="2623054086" sldId="297"/>
        </pc:sldMkLst>
        <pc:spChg chg="mod">
          <ac:chgData name="Катерина Гранат" userId="f5dd12bca48157ee" providerId="LiveId" clId="{FD228D99-2DBA-4F5A-A765-BF5517DCF426}" dt="2024-03-20T19:18:00.989" v="478" actId="1076"/>
          <ac:spMkLst>
            <pc:docMk/>
            <pc:sldMk cId="2623054086" sldId="297"/>
            <ac:spMk id="6" creationId="{0093243F-05FA-F9D6-37CB-92C00DEB22E8}"/>
          </ac:spMkLst>
        </pc:spChg>
      </pc:sldChg>
      <pc:sldChg chg="addSp delSp modSp mod modClrScheme chgLayout">
        <pc:chgData name="Катерина Гранат" userId="f5dd12bca48157ee" providerId="LiveId" clId="{FD228D99-2DBA-4F5A-A765-BF5517DCF426}" dt="2024-03-20T18:32:25.617" v="223" actId="1076"/>
        <pc:sldMkLst>
          <pc:docMk/>
          <pc:sldMk cId="4172442660" sldId="299"/>
        </pc:sldMkLst>
        <pc:spChg chg="add mod">
          <ac:chgData name="Катерина Гранат" userId="f5dd12bca48157ee" providerId="LiveId" clId="{FD228D99-2DBA-4F5A-A765-BF5517DCF426}" dt="2024-03-20T18:32:20.594" v="222" actId="1076"/>
          <ac:spMkLst>
            <pc:docMk/>
            <pc:sldMk cId="4172442660" sldId="299"/>
            <ac:spMk id="3" creationId="{5DF1A85B-AC5C-AFB1-8690-7AD445561AB8}"/>
          </ac:spMkLst>
        </pc:spChg>
        <pc:spChg chg="add mod">
          <ac:chgData name="Катерина Гранат" userId="f5dd12bca48157ee" providerId="LiveId" clId="{FD228D99-2DBA-4F5A-A765-BF5517DCF426}" dt="2024-03-20T18:32:25.617" v="223" actId="1076"/>
          <ac:spMkLst>
            <pc:docMk/>
            <pc:sldMk cId="4172442660" sldId="299"/>
            <ac:spMk id="5" creationId="{23A943DD-3F59-A612-586A-0D8A7D1240CE}"/>
          </ac:spMkLst>
        </pc:spChg>
        <pc:spChg chg="del mod ord">
          <ac:chgData name="Катерина Гранат" userId="f5dd12bca48157ee" providerId="LiveId" clId="{FD228D99-2DBA-4F5A-A765-BF5517DCF426}" dt="2024-03-20T18:20:21.370" v="75" actId="478"/>
          <ac:spMkLst>
            <pc:docMk/>
            <pc:sldMk cId="4172442660" sldId="299"/>
            <ac:spMk id="6" creationId="{BC09CC90-8195-8F2A-816B-7638D7D38D4F}"/>
          </ac:spMkLst>
        </pc:spChg>
        <pc:spChg chg="del mod ord">
          <ac:chgData name="Катерина Гранат" userId="f5dd12bca48157ee" providerId="LiveId" clId="{FD228D99-2DBA-4F5A-A765-BF5517DCF426}" dt="2024-03-20T18:20:21.370" v="75" actId="478"/>
          <ac:spMkLst>
            <pc:docMk/>
            <pc:sldMk cId="4172442660" sldId="299"/>
            <ac:spMk id="7" creationId="{F1DE7E6B-8E9B-A138-8EDB-8C3A656F7A7D}"/>
          </ac:spMkLst>
        </pc:spChg>
        <pc:picChg chg="add mod">
          <ac:chgData name="Катерина Гранат" userId="f5dd12bca48157ee" providerId="LiveId" clId="{FD228D99-2DBA-4F5A-A765-BF5517DCF426}" dt="2024-03-20T18:30:07.313" v="207" actId="1076"/>
          <ac:picMkLst>
            <pc:docMk/>
            <pc:sldMk cId="4172442660" sldId="299"/>
            <ac:picMk id="8" creationId="{91C5656A-707B-06F2-715C-1AE70579802C}"/>
          </ac:picMkLst>
        </pc:picChg>
        <pc:picChg chg="del">
          <ac:chgData name="Катерина Гранат" userId="f5dd12bca48157ee" providerId="LiveId" clId="{FD228D99-2DBA-4F5A-A765-BF5517DCF426}" dt="2024-03-20T18:20:21.370" v="75" actId="478"/>
          <ac:picMkLst>
            <pc:docMk/>
            <pc:sldMk cId="4172442660" sldId="299"/>
            <ac:picMk id="9" creationId="{E6A5FE66-FBFD-5516-B07A-4CB5D9B8E322}"/>
          </ac:picMkLst>
        </pc:picChg>
        <pc:cxnChg chg="del">
          <ac:chgData name="Катерина Гранат" userId="f5dd12bca48157ee" providerId="LiveId" clId="{FD228D99-2DBA-4F5A-A765-BF5517DCF426}" dt="2024-03-20T18:20:23.468" v="76" actId="478"/>
          <ac:cxnSpMkLst>
            <pc:docMk/>
            <pc:sldMk cId="4172442660" sldId="299"/>
            <ac:cxnSpMk id="10" creationId="{1D056CEC-CD5F-9502-7DB1-FB3E1941F427}"/>
          </ac:cxnSpMkLst>
        </pc:cxnChg>
      </pc:sldChg>
      <pc:sldChg chg="addSp delSp modSp mod modClrScheme chgLayout">
        <pc:chgData name="Катерина Гранат" userId="f5dd12bca48157ee" providerId="LiveId" clId="{FD228D99-2DBA-4F5A-A765-BF5517DCF426}" dt="2024-03-20T18:45:12.461" v="301" actId="20577"/>
        <pc:sldMkLst>
          <pc:docMk/>
          <pc:sldMk cId="4128112223" sldId="300"/>
        </pc:sldMkLst>
        <pc:spChg chg="add del mod ord">
          <ac:chgData name="Катерина Гранат" userId="f5dd12bca48157ee" providerId="LiveId" clId="{FD228D99-2DBA-4F5A-A765-BF5517DCF426}" dt="2024-03-20T18:33:28.024" v="226" actId="700"/>
          <ac:spMkLst>
            <pc:docMk/>
            <pc:sldMk cId="4128112223" sldId="300"/>
            <ac:spMk id="3" creationId="{B42DE030-B48C-5457-9E5B-B2CA54CC983B}"/>
          </ac:spMkLst>
        </pc:spChg>
        <pc:spChg chg="add mod ord">
          <ac:chgData name="Катерина Гранат" userId="f5dd12bca48157ee" providerId="LiveId" clId="{FD228D99-2DBA-4F5A-A765-BF5517DCF426}" dt="2024-03-20T18:40:52.642" v="234" actId="21"/>
          <ac:spMkLst>
            <pc:docMk/>
            <pc:sldMk cId="4128112223" sldId="300"/>
            <ac:spMk id="4" creationId="{A3730C53-0B9C-9DF7-658C-9772946F0402}"/>
          </ac:spMkLst>
        </pc:spChg>
        <pc:spChg chg="del">
          <ac:chgData name="Катерина Гранат" userId="f5dd12bca48157ee" providerId="LiveId" clId="{FD228D99-2DBA-4F5A-A765-BF5517DCF426}" dt="2024-03-20T18:33:06.561" v="224" actId="478"/>
          <ac:spMkLst>
            <pc:docMk/>
            <pc:sldMk cId="4128112223" sldId="300"/>
            <ac:spMk id="5" creationId="{48A5CF0C-0203-512D-DDC2-54295A5820F1}"/>
          </ac:spMkLst>
        </pc:spChg>
        <pc:spChg chg="add mod ord">
          <ac:chgData name="Катерина Гранат" userId="f5dd12bca48157ee" providerId="LiveId" clId="{FD228D99-2DBA-4F5A-A765-BF5517DCF426}" dt="2024-03-20T18:45:12.461" v="301" actId="20577"/>
          <ac:spMkLst>
            <pc:docMk/>
            <pc:sldMk cId="4128112223" sldId="300"/>
            <ac:spMk id="6" creationId="{2C4EAD1C-6DA1-39C0-9BF4-9ED60594030C}"/>
          </ac:spMkLst>
        </pc:spChg>
        <pc:spChg chg="del">
          <ac:chgData name="Катерина Гранат" userId="f5dd12bca48157ee" providerId="LiveId" clId="{FD228D99-2DBA-4F5A-A765-BF5517DCF426}" dt="2024-03-20T18:33:09.315" v="225" actId="478"/>
          <ac:spMkLst>
            <pc:docMk/>
            <pc:sldMk cId="4128112223" sldId="300"/>
            <ac:spMk id="11" creationId="{EC968614-4437-F3D4-8C7C-78545394BFBA}"/>
          </ac:spMkLst>
        </pc:spChg>
        <pc:picChg chg="del">
          <ac:chgData name="Катерина Гранат" userId="f5dd12bca48157ee" providerId="LiveId" clId="{FD228D99-2DBA-4F5A-A765-BF5517DCF426}" dt="2024-03-20T18:33:06.561" v="224" actId="478"/>
          <ac:picMkLst>
            <pc:docMk/>
            <pc:sldMk cId="4128112223" sldId="300"/>
            <ac:picMk id="7" creationId="{7E15253C-6AA8-963F-156F-E2DFE0E3EECC}"/>
          </ac:picMkLst>
        </pc:picChg>
        <pc:picChg chg="del">
          <ac:chgData name="Катерина Гранат" userId="f5dd12bca48157ee" providerId="LiveId" clId="{FD228D99-2DBA-4F5A-A765-BF5517DCF426}" dt="2024-03-20T18:33:06.561" v="224" actId="478"/>
          <ac:picMkLst>
            <pc:docMk/>
            <pc:sldMk cId="4128112223" sldId="300"/>
            <ac:picMk id="10" creationId="{E4996AB2-B749-5D9A-C05F-83CF44D2183C}"/>
          </ac:picMkLst>
        </pc:picChg>
      </pc:sldChg>
      <pc:sldChg chg="addSp delSp modSp mod">
        <pc:chgData name="Катерина Гранат" userId="f5dd12bca48157ee" providerId="LiveId" clId="{FD228D99-2DBA-4F5A-A765-BF5517DCF426}" dt="2024-03-20T19:04:07.891" v="368" actId="1076"/>
        <pc:sldMkLst>
          <pc:docMk/>
          <pc:sldMk cId="1231957958" sldId="301"/>
        </pc:sldMkLst>
        <pc:spChg chg="mod">
          <ac:chgData name="Катерина Гранат" userId="f5dd12bca48157ee" providerId="LiveId" clId="{FD228D99-2DBA-4F5A-A765-BF5517DCF426}" dt="2024-03-20T18:59:51.349" v="314" actId="122"/>
          <ac:spMkLst>
            <pc:docMk/>
            <pc:sldMk cId="1231957958" sldId="301"/>
            <ac:spMk id="12" creationId="{514DECB1-11A6-B611-859A-CD07ACB48ACB}"/>
          </ac:spMkLst>
        </pc:spChg>
        <pc:spChg chg="mod">
          <ac:chgData name="Катерина Гранат" userId="f5dd12bca48157ee" providerId="LiveId" clId="{FD228D99-2DBA-4F5A-A765-BF5517DCF426}" dt="2024-03-20T19:02:25.731" v="353" actId="313"/>
          <ac:spMkLst>
            <pc:docMk/>
            <pc:sldMk cId="1231957958" sldId="301"/>
            <ac:spMk id="13" creationId="{6840358A-5ED7-886A-B9AE-99D7C20518EE}"/>
          </ac:spMkLst>
        </pc:spChg>
        <pc:picChg chg="add mod modCrop">
          <ac:chgData name="Катерина Гранат" userId="f5dd12bca48157ee" providerId="LiveId" clId="{FD228D99-2DBA-4F5A-A765-BF5517DCF426}" dt="2024-03-20T19:04:07.891" v="368" actId="1076"/>
          <ac:picMkLst>
            <pc:docMk/>
            <pc:sldMk cId="1231957958" sldId="301"/>
            <ac:picMk id="2" creationId="{28A9B228-84DB-F24D-7896-5625CF2C6B93}"/>
          </ac:picMkLst>
        </pc:picChg>
        <pc:picChg chg="del">
          <ac:chgData name="Катерина Гранат" userId="f5dd12bca48157ee" providerId="LiveId" clId="{FD228D99-2DBA-4F5A-A765-BF5517DCF426}" dt="2024-03-20T19:04:04.217" v="367" actId="478"/>
          <ac:picMkLst>
            <pc:docMk/>
            <pc:sldMk cId="1231957958" sldId="301"/>
            <ac:picMk id="1028" creationId="{675DDBB6-5B75-DCC4-DF3D-D1B690D76D04}"/>
          </ac:picMkLst>
        </pc:picChg>
      </pc:sldChg>
      <pc:sldChg chg="del">
        <pc:chgData name="Катерина Гранат" userId="f5dd12bca48157ee" providerId="LiveId" clId="{FD228D99-2DBA-4F5A-A765-BF5517DCF426}" dt="2024-03-20T19:04:50.771" v="370" actId="2696"/>
        <pc:sldMkLst>
          <pc:docMk/>
          <pc:sldMk cId="2288407500" sldId="302"/>
        </pc:sldMkLst>
      </pc:sldChg>
      <pc:sldChg chg="del">
        <pc:chgData name="Катерина Гранат" userId="f5dd12bca48157ee" providerId="LiveId" clId="{FD228D99-2DBA-4F5A-A765-BF5517DCF426}" dt="2024-03-20T19:04:50.771" v="370" actId="2696"/>
        <pc:sldMkLst>
          <pc:docMk/>
          <pc:sldMk cId="744327632" sldId="303"/>
        </pc:sldMkLst>
      </pc:sldChg>
      <pc:sldChg chg="del">
        <pc:chgData name="Катерина Гранат" userId="f5dd12bca48157ee" providerId="LiveId" clId="{FD228D99-2DBA-4F5A-A765-BF5517DCF426}" dt="2024-03-20T19:04:50.771" v="370" actId="2696"/>
        <pc:sldMkLst>
          <pc:docMk/>
          <pc:sldMk cId="4292075534" sldId="304"/>
        </pc:sldMkLst>
      </pc:sldChg>
      <pc:sldChg chg="del">
        <pc:chgData name="Катерина Гранат" userId="f5dd12bca48157ee" providerId="LiveId" clId="{FD228D99-2DBA-4F5A-A765-BF5517DCF426}" dt="2024-03-20T19:04:50.771" v="370" actId="2696"/>
        <pc:sldMkLst>
          <pc:docMk/>
          <pc:sldMk cId="3414476023" sldId="305"/>
        </pc:sldMkLst>
      </pc:sldChg>
      <pc:sldChg chg="del">
        <pc:chgData name="Катерина Гранат" userId="f5dd12bca48157ee" providerId="LiveId" clId="{FD228D99-2DBA-4F5A-A765-BF5517DCF426}" dt="2024-03-20T19:04:50.771" v="370" actId="2696"/>
        <pc:sldMkLst>
          <pc:docMk/>
          <pc:sldMk cId="106814742" sldId="307"/>
        </pc:sldMkLst>
      </pc:sldChg>
      <pc:sldChg chg="del">
        <pc:chgData name="Катерина Гранат" userId="f5dd12bca48157ee" providerId="LiveId" clId="{FD228D99-2DBA-4F5A-A765-BF5517DCF426}" dt="2024-03-20T19:04:59.188" v="371" actId="2696"/>
        <pc:sldMkLst>
          <pc:docMk/>
          <pc:sldMk cId="1743605672" sldId="308"/>
        </pc:sldMkLst>
      </pc:sldChg>
      <pc:sldChg chg="del">
        <pc:chgData name="Катерина Гранат" userId="f5dd12bca48157ee" providerId="LiveId" clId="{FD228D99-2DBA-4F5A-A765-BF5517DCF426}" dt="2024-03-20T19:04:59.188" v="371" actId="2696"/>
        <pc:sldMkLst>
          <pc:docMk/>
          <pc:sldMk cId="1452524653" sldId="312"/>
        </pc:sldMkLst>
      </pc:sldChg>
      <pc:sldChg chg="addSp delSp modSp add mod">
        <pc:chgData name="Катерина Гранат" userId="f5dd12bca48157ee" providerId="LiveId" clId="{FD228D99-2DBA-4F5A-A765-BF5517DCF426}" dt="2024-03-20T18:29:56.545" v="205" actId="1076"/>
        <pc:sldMkLst>
          <pc:docMk/>
          <pc:sldMk cId="3568085950" sldId="313"/>
        </pc:sldMkLst>
        <pc:spChg chg="mod">
          <ac:chgData name="Катерина Гранат" userId="f5dd12bca48157ee" providerId="LiveId" clId="{FD228D99-2DBA-4F5A-A765-BF5517DCF426}" dt="2024-03-20T18:28:02.442" v="182" actId="122"/>
          <ac:spMkLst>
            <pc:docMk/>
            <pc:sldMk cId="3568085950" sldId="313"/>
            <ac:spMk id="3" creationId="{5DF1A85B-AC5C-AFB1-8690-7AD445561AB8}"/>
          </ac:spMkLst>
        </pc:spChg>
        <pc:spChg chg="mod">
          <ac:chgData name="Катерина Гранат" userId="f5dd12bca48157ee" providerId="LiveId" clId="{FD228D99-2DBA-4F5A-A765-BF5517DCF426}" dt="2024-03-20T18:28:07.631" v="185"/>
          <ac:spMkLst>
            <pc:docMk/>
            <pc:sldMk cId="3568085950" sldId="313"/>
            <ac:spMk id="5" creationId="{23A943DD-3F59-A612-586A-0D8A7D1240CE}"/>
          </ac:spMkLst>
        </pc:spChg>
        <pc:picChg chg="add mod">
          <ac:chgData name="Катерина Гранат" userId="f5dd12bca48157ee" providerId="LiveId" clId="{FD228D99-2DBA-4F5A-A765-BF5517DCF426}" dt="2024-03-20T18:29:56.545" v="205" actId="1076"/>
          <ac:picMkLst>
            <pc:docMk/>
            <pc:sldMk cId="3568085950" sldId="313"/>
            <ac:picMk id="2" creationId="{3B0CE2FC-F08D-6FBA-0FB1-AE64962098A2}"/>
          </ac:picMkLst>
        </pc:picChg>
        <pc:picChg chg="del">
          <ac:chgData name="Катерина Гранат" userId="f5dd12bca48157ee" providerId="LiveId" clId="{FD228D99-2DBA-4F5A-A765-BF5517DCF426}" dt="2024-03-20T18:29:19.721" v="186" actId="478"/>
          <ac:picMkLst>
            <pc:docMk/>
            <pc:sldMk cId="3568085950" sldId="313"/>
            <ac:picMk id="8" creationId="{91C5656A-707B-06F2-715C-1AE70579802C}"/>
          </ac:picMkLst>
        </pc:picChg>
      </pc:sldChg>
      <pc:sldChg chg="addSp delSp modSp add mod">
        <pc:chgData name="Катерина Гранат" userId="f5dd12bca48157ee" providerId="LiveId" clId="{FD228D99-2DBA-4F5A-A765-BF5517DCF426}" dt="2024-03-20T18:32:12.948" v="220" actId="122"/>
        <pc:sldMkLst>
          <pc:docMk/>
          <pc:sldMk cId="2074634740" sldId="314"/>
        </pc:sldMkLst>
        <pc:spChg chg="mod">
          <ac:chgData name="Катерина Гранат" userId="f5dd12bca48157ee" providerId="LiveId" clId="{FD228D99-2DBA-4F5A-A765-BF5517DCF426}" dt="2024-03-20T18:32:12.948" v="220" actId="122"/>
          <ac:spMkLst>
            <pc:docMk/>
            <pc:sldMk cId="2074634740" sldId="314"/>
            <ac:spMk id="3" creationId="{5DF1A85B-AC5C-AFB1-8690-7AD445561AB8}"/>
          </ac:spMkLst>
        </pc:spChg>
        <pc:spChg chg="mod">
          <ac:chgData name="Катерина Гранат" userId="f5dd12bca48157ee" providerId="LiveId" clId="{FD228D99-2DBA-4F5A-A765-BF5517DCF426}" dt="2024-03-20T18:31:39.871" v="216"/>
          <ac:spMkLst>
            <pc:docMk/>
            <pc:sldMk cId="2074634740" sldId="314"/>
            <ac:spMk id="5" creationId="{23A943DD-3F59-A612-586A-0D8A7D1240CE}"/>
          </ac:spMkLst>
        </pc:spChg>
        <pc:picChg chg="del">
          <ac:chgData name="Катерина Гранат" userId="f5dd12bca48157ee" providerId="LiveId" clId="{FD228D99-2DBA-4F5A-A765-BF5517DCF426}" dt="2024-03-20T18:31:13.376" v="210" actId="478"/>
          <ac:picMkLst>
            <pc:docMk/>
            <pc:sldMk cId="2074634740" sldId="314"/>
            <ac:picMk id="8" creationId="{91C5656A-707B-06F2-715C-1AE70579802C}"/>
          </ac:picMkLst>
        </pc:picChg>
        <pc:picChg chg="add mod">
          <ac:chgData name="Катерина Гранат" userId="f5dd12bca48157ee" providerId="LiveId" clId="{FD228D99-2DBA-4F5A-A765-BF5517DCF426}" dt="2024-03-20T18:31:18.185" v="213" actId="1076"/>
          <ac:picMkLst>
            <pc:docMk/>
            <pc:sldMk cId="2074634740" sldId="314"/>
            <ac:picMk id="3074" creationId="{903C12A6-1828-AD24-5BF8-34BDAD22EC8C}"/>
          </ac:picMkLst>
        </pc:picChg>
      </pc:sldChg>
      <pc:sldChg chg="addSp delSp modSp add mod ord">
        <pc:chgData name="Катерина Гранат" userId="f5dd12bca48157ee" providerId="LiveId" clId="{FD228D99-2DBA-4F5A-A765-BF5517DCF426}" dt="2024-03-20T18:32:00.178" v="219" actId="1076"/>
        <pc:sldMkLst>
          <pc:docMk/>
          <pc:sldMk cId="2096212405" sldId="315"/>
        </pc:sldMkLst>
        <pc:spChg chg="mod">
          <ac:chgData name="Катерина Гранат" userId="f5dd12bca48157ee" providerId="LiveId" clId="{FD228D99-2DBA-4F5A-A765-BF5517DCF426}" dt="2024-03-20T18:31:57.010" v="218" actId="1076"/>
          <ac:spMkLst>
            <pc:docMk/>
            <pc:sldMk cId="2096212405" sldId="315"/>
            <ac:spMk id="3" creationId="{5DF1A85B-AC5C-AFB1-8690-7AD445561AB8}"/>
          </ac:spMkLst>
        </pc:spChg>
        <pc:spChg chg="mod">
          <ac:chgData name="Катерина Гранат" userId="f5dd12bca48157ee" providerId="LiveId" clId="{FD228D99-2DBA-4F5A-A765-BF5517DCF426}" dt="2024-03-20T18:32:00.178" v="219" actId="1076"/>
          <ac:spMkLst>
            <pc:docMk/>
            <pc:sldMk cId="2096212405" sldId="315"/>
            <ac:spMk id="5" creationId="{23A943DD-3F59-A612-586A-0D8A7D1240CE}"/>
          </ac:spMkLst>
        </pc:spChg>
        <pc:picChg chg="add del mod">
          <ac:chgData name="Катерина Гранат" userId="f5dd12bca48157ee" providerId="LiveId" clId="{FD228D99-2DBA-4F5A-A765-BF5517DCF426}" dt="2024-03-20T18:26:52.479" v="168" actId="478"/>
          <ac:picMkLst>
            <pc:docMk/>
            <pc:sldMk cId="2096212405" sldId="315"/>
            <ac:picMk id="2" creationId="{801F8E84-E3DF-394C-9D92-09BC641C6991}"/>
          </ac:picMkLst>
        </pc:picChg>
        <pc:picChg chg="del">
          <ac:chgData name="Катерина Гранат" userId="f5dd12bca48157ee" providerId="LiveId" clId="{FD228D99-2DBA-4F5A-A765-BF5517DCF426}" dt="2024-03-20T18:24:50.251" v="116" actId="478"/>
          <ac:picMkLst>
            <pc:docMk/>
            <pc:sldMk cId="2096212405" sldId="315"/>
            <ac:picMk id="8" creationId="{91C5656A-707B-06F2-715C-1AE70579802C}"/>
          </ac:picMkLst>
        </pc:picChg>
        <pc:picChg chg="add mod">
          <ac:chgData name="Катерина Гранат" userId="f5dd12bca48157ee" providerId="LiveId" clId="{FD228D99-2DBA-4F5A-A765-BF5517DCF426}" dt="2024-03-20T18:26:55.706" v="170" actId="1076"/>
          <ac:picMkLst>
            <pc:docMk/>
            <pc:sldMk cId="2096212405" sldId="315"/>
            <ac:picMk id="2050" creationId="{06F321AD-C725-9596-BA25-C1016A52DD4C}"/>
          </ac:picMkLst>
        </pc:picChg>
        <pc:picChg chg="add mod">
          <ac:chgData name="Катерина Гранат" userId="f5dd12bca48157ee" providerId="LiveId" clId="{FD228D99-2DBA-4F5A-A765-BF5517DCF426}" dt="2024-03-20T18:27:14.121" v="175" actId="1076"/>
          <ac:picMkLst>
            <pc:docMk/>
            <pc:sldMk cId="2096212405" sldId="315"/>
            <ac:picMk id="2052" creationId="{294610E9-41FD-BC86-4EBC-87D345D691CF}"/>
          </ac:picMkLst>
        </pc:picChg>
      </pc:sldChg>
      <pc:sldChg chg="delSp modSp add mod modClrScheme chgLayout">
        <pc:chgData name="Катерина Гранат" userId="f5dd12bca48157ee" providerId="LiveId" clId="{FD228D99-2DBA-4F5A-A765-BF5517DCF426}" dt="2024-03-20T19:15:05.028" v="445" actId="1076"/>
        <pc:sldMkLst>
          <pc:docMk/>
          <pc:sldMk cId="3059642479" sldId="316"/>
        </pc:sldMkLst>
        <pc:spChg chg="mod ord">
          <ac:chgData name="Катерина Гранат" userId="f5dd12bca48157ee" providerId="LiveId" clId="{FD228D99-2DBA-4F5A-A765-BF5517DCF426}" dt="2024-03-20T19:15:05.028" v="445" actId="1076"/>
          <ac:spMkLst>
            <pc:docMk/>
            <pc:sldMk cId="3059642479" sldId="316"/>
            <ac:spMk id="3" creationId="{09AD85E2-763F-DC25-12AD-7D92D816B73B}"/>
          </ac:spMkLst>
        </pc:spChg>
        <pc:picChg chg="del">
          <ac:chgData name="Катерина Гранат" userId="f5dd12bca48157ee" providerId="LiveId" clId="{FD228D99-2DBA-4F5A-A765-BF5517DCF426}" dt="2024-03-20T19:14:33.886" v="430" actId="478"/>
          <ac:picMkLst>
            <pc:docMk/>
            <pc:sldMk cId="3059642479" sldId="316"/>
            <ac:picMk id="6" creationId="{5B9F89CF-02F2-0073-66B6-F6671418C706}"/>
          </ac:picMkLst>
        </pc:picChg>
        <pc:picChg chg="del">
          <ac:chgData name="Катерина Гранат" userId="f5dd12bca48157ee" providerId="LiveId" clId="{FD228D99-2DBA-4F5A-A765-BF5517DCF426}" dt="2024-03-20T19:14:34.384" v="431" actId="478"/>
          <ac:picMkLst>
            <pc:docMk/>
            <pc:sldMk cId="3059642479" sldId="316"/>
            <ac:picMk id="4098" creationId="{9A8F1807-A597-0698-1794-A9BBFEDE8FED}"/>
          </ac:picMkLst>
        </pc:picChg>
      </pc:sldChg>
    </pc:docChg>
  </pc:docChgLst>
  <pc:docChgLst>
    <pc:chgData name="Катерина Гранат" userId="f5dd12bca48157ee" providerId="LiveId" clId="{91E4749B-29E7-480C-81F5-9EE0F6758D66}"/>
    <pc:docChg chg="undo custSel addSld delSld modSld sldOrd addSection modSection">
      <pc:chgData name="Катерина Гранат" userId="f5dd12bca48157ee" providerId="LiveId" clId="{91E4749B-29E7-480C-81F5-9EE0F6758D66}" dt="2024-04-25T20:38:27.100" v="906" actId="1076"/>
      <pc:docMkLst>
        <pc:docMk/>
      </pc:docMkLst>
      <pc:sldChg chg="modSp mod">
        <pc:chgData name="Катерина Гранат" userId="f5dd12bca48157ee" providerId="LiveId" clId="{91E4749B-29E7-480C-81F5-9EE0F6758D66}" dt="2024-04-25T19:54:39.817" v="366" actId="20577"/>
        <pc:sldMkLst>
          <pc:docMk/>
          <pc:sldMk cId="2131568492" sldId="278"/>
        </pc:sldMkLst>
        <pc:spChg chg="mod">
          <ac:chgData name="Катерина Гранат" userId="f5dd12bca48157ee" providerId="LiveId" clId="{91E4749B-29E7-480C-81F5-9EE0F6758D66}" dt="2024-04-25T19:54:39.817" v="366" actId="20577"/>
          <ac:spMkLst>
            <pc:docMk/>
            <pc:sldMk cId="2131568492" sldId="278"/>
            <ac:spMk id="2" creationId="{516860D9-9D47-C0BB-B2B4-4B6F2B36CFCC}"/>
          </ac:spMkLst>
        </pc:spChg>
      </pc:sldChg>
      <pc:sldChg chg="addSp delSp modSp mod">
        <pc:chgData name="Катерина Гранат" userId="f5dd12bca48157ee" providerId="LiveId" clId="{91E4749B-29E7-480C-81F5-9EE0F6758D66}" dt="2024-04-25T20:04:17.009" v="510" actId="1076"/>
        <pc:sldMkLst>
          <pc:docMk/>
          <pc:sldMk cId="2651415186" sldId="279"/>
        </pc:sldMkLst>
        <pc:spChg chg="mod">
          <ac:chgData name="Катерина Гранат" userId="f5dd12bca48157ee" providerId="LiveId" clId="{91E4749B-29E7-480C-81F5-9EE0F6758D66}" dt="2024-04-25T19:58:22.541" v="397" actId="27636"/>
          <ac:spMkLst>
            <pc:docMk/>
            <pc:sldMk cId="2651415186" sldId="279"/>
            <ac:spMk id="5" creationId="{E9C2BD3C-F2B2-DD03-6670-DF8427F5007B}"/>
          </ac:spMkLst>
        </pc:spChg>
        <pc:spChg chg="mod">
          <ac:chgData name="Катерина Гранат" userId="f5dd12bca48157ee" providerId="LiveId" clId="{91E4749B-29E7-480C-81F5-9EE0F6758D66}" dt="2024-04-25T20:04:17.009" v="510" actId="1076"/>
          <ac:spMkLst>
            <pc:docMk/>
            <pc:sldMk cId="2651415186" sldId="279"/>
            <ac:spMk id="11" creationId="{F358B8E1-479F-E2DA-2F35-AAEAB2DF3D3A}"/>
          </ac:spMkLst>
        </pc:spChg>
        <pc:picChg chg="add del mod">
          <ac:chgData name="Катерина Гранат" userId="f5dd12bca48157ee" providerId="LiveId" clId="{91E4749B-29E7-480C-81F5-9EE0F6758D66}" dt="2024-04-25T19:59:22.950" v="398" actId="21"/>
          <ac:picMkLst>
            <pc:docMk/>
            <pc:sldMk cId="2651415186" sldId="279"/>
            <ac:picMk id="2" creationId="{ACBF3DD3-45F4-935F-4D8A-58D67F065234}"/>
          </ac:picMkLst>
        </pc:picChg>
        <pc:picChg chg="add del mod">
          <ac:chgData name="Катерина Гранат" userId="f5dd12bca48157ee" providerId="LiveId" clId="{91E4749B-29E7-480C-81F5-9EE0F6758D66}" dt="2024-04-25T19:59:33.114" v="400" actId="478"/>
          <ac:picMkLst>
            <pc:docMk/>
            <pc:sldMk cId="2651415186" sldId="279"/>
            <ac:picMk id="3" creationId="{ACBF3DD3-45F4-935F-4D8A-58D67F065234}"/>
          </ac:picMkLst>
        </pc:picChg>
        <pc:picChg chg="add mod">
          <ac:chgData name="Катерина Гранат" userId="f5dd12bca48157ee" providerId="LiveId" clId="{91E4749B-29E7-480C-81F5-9EE0F6758D66}" dt="2024-04-19T07:17:33.813" v="55" actId="1076"/>
          <ac:picMkLst>
            <pc:docMk/>
            <pc:sldMk cId="2651415186" sldId="279"/>
            <ac:picMk id="1026" creationId="{69D55778-2928-F632-8D90-AA195538E905}"/>
          </ac:picMkLst>
        </pc:picChg>
        <pc:picChg chg="add del mod">
          <ac:chgData name="Катерина Гранат" userId="f5dd12bca48157ee" providerId="LiveId" clId="{91E4749B-29E7-480C-81F5-9EE0F6758D66}" dt="2024-04-25T20:01:46.399" v="439" actId="21"/>
          <ac:picMkLst>
            <pc:docMk/>
            <pc:sldMk cId="2651415186" sldId="279"/>
            <ac:picMk id="1026" creationId="{F7C1D5B5-1C9C-FFBD-9E75-3D963B2EB313}"/>
          </ac:picMkLst>
        </pc:picChg>
        <pc:picChg chg="del">
          <ac:chgData name="Катерина Гранат" userId="f5dd12bca48157ee" providerId="LiveId" clId="{91E4749B-29E7-480C-81F5-9EE0F6758D66}" dt="2024-04-19T07:17:01.268" v="52" actId="478"/>
          <ac:picMkLst>
            <pc:docMk/>
            <pc:sldMk cId="2651415186" sldId="279"/>
            <ac:picMk id="1028" creationId="{58073451-26FA-E9F7-DFCF-0A82527FE1AB}"/>
          </ac:picMkLst>
        </pc:picChg>
        <pc:picChg chg="add mod">
          <ac:chgData name="Катерина Гранат" userId="f5dd12bca48157ee" providerId="LiveId" clId="{91E4749B-29E7-480C-81F5-9EE0F6758D66}" dt="2024-04-25T20:04:13.961" v="509" actId="1076"/>
          <ac:picMkLst>
            <pc:docMk/>
            <pc:sldMk cId="2651415186" sldId="279"/>
            <ac:picMk id="1028" creationId="{80D345C8-B55A-BAF2-86B6-B600CFD49A32}"/>
          </ac:picMkLst>
        </pc:picChg>
      </pc:sldChg>
      <pc:sldChg chg="modSp mod">
        <pc:chgData name="Катерина Гранат" userId="f5dd12bca48157ee" providerId="LiveId" clId="{91E4749B-29E7-480C-81F5-9EE0F6758D66}" dt="2024-04-25T19:55:14.425" v="367"/>
        <pc:sldMkLst>
          <pc:docMk/>
          <pc:sldMk cId="2194662893" sldId="280"/>
        </pc:sldMkLst>
        <pc:spChg chg="mod">
          <ac:chgData name="Катерина Гранат" userId="f5dd12bca48157ee" providerId="LiveId" clId="{91E4749B-29E7-480C-81F5-9EE0F6758D66}" dt="2024-04-25T19:55:14.425" v="367"/>
          <ac:spMkLst>
            <pc:docMk/>
            <pc:sldMk cId="2194662893" sldId="280"/>
            <ac:spMk id="4" creationId="{888F05D0-C006-3F58-149F-980A33FD93E8}"/>
          </ac:spMkLst>
        </pc:spChg>
      </pc:sldChg>
      <pc:sldChg chg="modSp mod">
        <pc:chgData name="Катерина Гранат" userId="f5dd12bca48157ee" providerId="LiveId" clId="{91E4749B-29E7-480C-81F5-9EE0F6758D66}" dt="2024-04-25T20:38:27.100" v="906" actId="1076"/>
        <pc:sldMkLst>
          <pc:docMk/>
          <pc:sldMk cId="2623054086" sldId="297"/>
        </pc:sldMkLst>
        <pc:spChg chg="mod">
          <ac:chgData name="Катерина Гранат" userId="f5dd12bca48157ee" providerId="LiveId" clId="{91E4749B-29E7-480C-81F5-9EE0F6758D66}" dt="2024-04-25T20:34:16.268" v="903" actId="1076"/>
          <ac:spMkLst>
            <pc:docMk/>
            <pc:sldMk cId="2623054086" sldId="297"/>
            <ac:spMk id="2" creationId="{70BFC6EB-1AE6-3B3E-8860-8052C347D79C}"/>
          </ac:spMkLst>
        </pc:spChg>
        <pc:spChg chg="mod">
          <ac:chgData name="Катерина Гранат" userId="f5dd12bca48157ee" providerId="LiveId" clId="{91E4749B-29E7-480C-81F5-9EE0F6758D66}" dt="2024-04-25T20:34:17.836" v="904" actId="1076"/>
          <ac:spMkLst>
            <pc:docMk/>
            <pc:sldMk cId="2623054086" sldId="297"/>
            <ac:spMk id="6" creationId="{0093243F-05FA-F9D6-37CB-92C00DEB22E8}"/>
          </ac:spMkLst>
        </pc:spChg>
        <pc:spChg chg="mod">
          <ac:chgData name="Катерина Гранат" userId="f5dd12bca48157ee" providerId="LiveId" clId="{91E4749B-29E7-480C-81F5-9EE0F6758D66}" dt="2024-04-25T20:35:36.700" v="905" actId="1076"/>
          <ac:spMkLst>
            <pc:docMk/>
            <pc:sldMk cId="2623054086" sldId="297"/>
            <ac:spMk id="15" creationId="{E5BA363F-9467-73F3-DBAB-E7A1FE7F6788}"/>
          </ac:spMkLst>
        </pc:spChg>
        <pc:picChg chg="mod">
          <ac:chgData name="Катерина Гранат" userId="f5dd12bca48157ee" providerId="LiveId" clId="{91E4749B-29E7-480C-81F5-9EE0F6758D66}" dt="2024-04-25T20:38:27.100" v="906" actId="1076"/>
          <ac:picMkLst>
            <pc:docMk/>
            <pc:sldMk cId="2623054086" sldId="297"/>
            <ac:picMk id="14" creationId="{9FB3FCF8-6E37-88BA-21EA-5280CD3C502C}"/>
          </ac:picMkLst>
        </pc:picChg>
      </pc:sldChg>
      <pc:sldChg chg="addSp delSp modSp mod modClrScheme chgLayout">
        <pc:chgData name="Катерина Гранат" userId="f5dd12bca48157ee" providerId="LiveId" clId="{91E4749B-29E7-480C-81F5-9EE0F6758D66}" dt="2024-04-25T20:05:58.233" v="529" actId="1076"/>
        <pc:sldMkLst>
          <pc:docMk/>
          <pc:sldMk cId="4172442660" sldId="299"/>
        </pc:sldMkLst>
        <pc:spChg chg="mod ord">
          <ac:chgData name="Катерина Гранат" userId="f5dd12bca48157ee" providerId="LiveId" clId="{91E4749B-29E7-480C-81F5-9EE0F6758D66}" dt="2024-04-25T20:04:45.257" v="514" actId="14100"/>
          <ac:spMkLst>
            <pc:docMk/>
            <pc:sldMk cId="4172442660" sldId="299"/>
            <ac:spMk id="3" creationId="{5DF1A85B-AC5C-AFB1-8690-7AD445561AB8}"/>
          </ac:spMkLst>
        </pc:spChg>
        <pc:spChg chg="mod ord">
          <ac:chgData name="Катерина Гранат" userId="f5dd12bca48157ee" providerId="LiveId" clId="{91E4749B-29E7-480C-81F5-9EE0F6758D66}" dt="2024-04-25T20:05:02.697" v="525" actId="14100"/>
          <ac:spMkLst>
            <pc:docMk/>
            <pc:sldMk cId="4172442660" sldId="299"/>
            <ac:spMk id="5" creationId="{23A943DD-3F59-A612-586A-0D8A7D1240CE}"/>
          </ac:spMkLst>
        </pc:spChg>
        <pc:picChg chg="del mod">
          <ac:chgData name="Катерина Гранат" userId="f5dd12bca48157ee" providerId="LiveId" clId="{91E4749B-29E7-480C-81F5-9EE0F6758D66}" dt="2024-04-19T07:17:54.031" v="61" actId="478"/>
          <ac:picMkLst>
            <pc:docMk/>
            <pc:sldMk cId="4172442660" sldId="299"/>
            <ac:picMk id="2050" creationId="{1C9B1CF7-39FF-A3E4-5799-2E3FE4CF201D}"/>
          </ac:picMkLst>
        </pc:picChg>
        <pc:picChg chg="add mod">
          <ac:chgData name="Катерина Гранат" userId="f5dd12bca48157ee" providerId="LiveId" clId="{91E4749B-29E7-480C-81F5-9EE0F6758D66}" dt="2024-04-25T20:05:58.233" v="529" actId="1076"/>
          <ac:picMkLst>
            <pc:docMk/>
            <pc:sldMk cId="4172442660" sldId="299"/>
            <ac:picMk id="2050" creationId="{F7F07CB9-679C-32FB-7CBC-59E15186A8AD}"/>
          </ac:picMkLst>
        </pc:picChg>
      </pc:sldChg>
      <pc:sldChg chg="addSp delSp modSp mod modClrScheme chgLayout">
        <pc:chgData name="Катерина Гранат" userId="f5dd12bca48157ee" providerId="LiveId" clId="{91E4749B-29E7-480C-81F5-9EE0F6758D66}" dt="2024-04-25T20:23:02.860" v="775" actId="1076"/>
        <pc:sldMkLst>
          <pc:docMk/>
          <pc:sldMk cId="3568085950" sldId="313"/>
        </pc:sldMkLst>
        <pc:spChg chg="mod ord">
          <ac:chgData name="Катерина Гранат" userId="f5dd12bca48157ee" providerId="LiveId" clId="{91E4749B-29E7-480C-81F5-9EE0F6758D66}" dt="2024-04-25T20:23:01.651" v="774" actId="1076"/>
          <ac:spMkLst>
            <pc:docMk/>
            <pc:sldMk cId="3568085950" sldId="313"/>
            <ac:spMk id="3" creationId="{5DF1A85B-AC5C-AFB1-8690-7AD445561AB8}"/>
          </ac:spMkLst>
        </pc:spChg>
        <pc:spChg chg="mod ord">
          <ac:chgData name="Катерина Гранат" userId="f5dd12bca48157ee" providerId="LiveId" clId="{91E4749B-29E7-480C-81F5-9EE0F6758D66}" dt="2024-04-25T20:23:02.860" v="775" actId="1076"/>
          <ac:spMkLst>
            <pc:docMk/>
            <pc:sldMk cId="3568085950" sldId="313"/>
            <ac:spMk id="5" creationId="{23A943DD-3F59-A612-586A-0D8A7D1240CE}"/>
          </ac:spMkLst>
        </pc:spChg>
        <pc:picChg chg="add">
          <ac:chgData name="Катерина Гранат" userId="f5dd12bca48157ee" providerId="LiveId" clId="{91E4749B-29E7-480C-81F5-9EE0F6758D66}" dt="2024-04-25T20:20:30.112" v="736"/>
          <ac:picMkLst>
            <pc:docMk/>
            <pc:sldMk cId="3568085950" sldId="313"/>
            <ac:picMk id="2" creationId="{E4A1131E-D7B4-6A28-48D3-0D870625DB18}"/>
          </ac:picMkLst>
        </pc:picChg>
        <pc:picChg chg="add">
          <ac:chgData name="Катерина Гранат" userId="f5dd12bca48157ee" providerId="LiveId" clId="{91E4749B-29E7-480C-81F5-9EE0F6758D66}" dt="2024-04-25T20:20:36.495" v="737"/>
          <ac:picMkLst>
            <pc:docMk/>
            <pc:sldMk cId="3568085950" sldId="313"/>
            <ac:picMk id="4" creationId="{F635EF41-E413-D6D4-F053-B23D42D72054}"/>
          </ac:picMkLst>
        </pc:picChg>
        <pc:picChg chg="add mod">
          <ac:chgData name="Катерина Гранат" userId="f5dd12bca48157ee" providerId="LiveId" clId="{91E4749B-29E7-480C-81F5-9EE0F6758D66}" dt="2024-04-25T20:22:44.226" v="770" actId="1076"/>
          <ac:picMkLst>
            <pc:docMk/>
            <pc:sldMk cId="3568085950" sldId="313"/>
            <ac:picMk id="6" creationId="{74C5B3E2-F65B-B531-32F8-B3DD41D3A9EE}"/>
          </ac:picMkLst>
        </pc:picChg>
        <pc:picChg chg="add del mod">
          <ac:chgData name="Катерина Гранат" userId="f5dd12bca48157ee" providerId="LiveId" clId="{91E4749B-29E7-480C-81F5-9EE0F6758D66}" dt="2024-04-25T20:20:58.592" v="746" actId="21"/>
          <ac:picMkLst>
            <pc:docMk/>
            <pc:sldMk cId="3568085950" sldId="313"/>
            <ac:picMk id="3074" creationId="{72C55792-053F-C993-55B8-8D67E896A763}"/>
          </ac:picMkLst>
        </pc:picChg>
        <pc:picChg chg="del">
          <ac:chgData name="Катерина Гранат" userId="f5dd12bca48157ee" providerId="LiveId" clId="{91E4749B-29E7-480C-81F5-9EE0F6758D66}" dt="2024-04-19T07:24:10.605" v="158" actId="478"/>
          <ac:picMkLst>
            <pc:docMk/>
            <pc:sldMk cId="3568085950" sldId="313"/>
            <ac:picMk id="3080" creationId="{4C91BE99-80A1-90CD-7A82-ECC47BB9279A}"/>
          </ac:picMkLst>
        </pc:picChg>
      </pc:sldChg>
      <pc:sldChg chg="addSp delSp modSp mod modClrScheme chgLayout">
        <pc:chgData name="Катерина Гранат" userId="f5dd12bca48157ee" providerId="LiveId" clId="{91E4749B-29E7-480C-81F5-9EE0F6758D66}" dt="2024-04-25T20:28:09.459" v="851" actId="14100"/>
        <pc:sldMkLst>
          <pc:docMk/>
          <pc:sldMk cId="2074634740" sldId="314"/>
        </pc:sldMkLst>
        <pc:spChg chg="add mod">
          <ac:chgData name="Катерина Гранат" userId="f5dd12bca48157ee" providerId="LiveId" clId="{91E4749B-29E7-480C-81F5-9EE0F6758D66}" dt="2024-04-19T07:26:30.321" v="192" actId="21"/>
          <ac:spMkLst>
            <pc:docMk/>
            <pc:sldMk cId="2074634740" sldId="314"/>
            <ac:spMk id="2" creationId="{C4D2BA44-45D0-2DF0-534D-61133C5536C2}"/>
          </ac:spMkLst>
        </pc:spChg>
        <pc:spChg chg="add del mod ord">
          <ac:chgData name="Катерина Гранат" userId="f5dd12bca48157ee" providerId="LiveId" clId="{91E4749B-29E7-480C-81F5-9EE0F6758D66}" dt="2024-04-25T20:24:49.689" v="799" actId="21"/>
          <ac:spMkLst>
            <pc:docMk/>
            <pc:sldMk cId="2074634740" sldId="314"/>
            <ac:spMk id="3" creationId="{5DF1A85B-AC5C-AFB1-8690-7AD445561AB8}"/>
          </ac:spMkLst>
        </pc:spChg>
        <pc:spChg chg="add del mod">
          <ac:chgData name="Катерина Гранат" userId="f5dd12bca48157ee" providerId="LiveId" clId="{91E4749B-29E7-480C-81F5-9EE0F6758D66}" dt="2024-04-19T07:26:45.003" v="199" actId="478"/>
          <ac:spMkLst>
            <pc:docMk/>
            <pc:sldMk cId="2074634740" sldId="314"/>
            <ac:spMk id="4" creationId="{5DF1A85B-AC5C-AFB1-8690-7AD445561AB8}"/>
          </ac:spMkLst>
        </pc:spChg>
        <pc:spChg chg="mod ord">
          <ac:chgData name="Катерина Гранат" userId="f5dd12bca48157ee" providerId="LiveId" clId="{91E4749B-29E7-480C-81F5-9EE0F6758D66}" dt="2024-04-25T20:28:04.779" v="850" actId="1076"/>
          <ac:spMkLst>
            <pc:docMk/>
            <pc:sldMk cId="2074634740" sldId="314"/>
            <ac:spMk id="5" creationId="{23A943DD-3F59-A612-586A-0D8A7D1240CE}"/>
          </ac:spMkLst>
        </pc:spChg>
        <pc:spChg chg="add del mod">
          <ac:chgData name="Катерина Гранат" userId="f5dd12bca48157ee" providerId="LiveId" clId="{91E4749B-29E7-480C-81F5-9EE0F6758D66}" dt="2024-04-19T07:26:52.648" v="203" actId="478"/>
          <ac:spMkLst>
            <pc:docMk/>
            <pc:sldMk cId="2074634740" sldId="314"/>
            <ac:spMk id="7" creationId="{1271B545-DC74-224F-9717-D3DA66EA9C5E}"/>
          </ac:spMkLst>
        </pc:spChg>
        <pc:picChg chg="add mod">
          <ac:chgData name="Катерина Гранат" userId="f5dd12bca48157ee" providerId="LiveId" clId="{91E4749B-29E7-480C-81F5-9EE0F6758D66}" dt="2024-04-25T20:28:09.459" v="851" actId="14100"/>
          <ac:picMkLst>
            <pc:docMk/>
            <pc:sldMk cId="2074634740" sldId="314"/>
            <ac:picMk id="4" creationId="{8CE08571-0392-70A9-22BD-CC09CDF5F274}"/>
          </ac:picMkLst>
        </pc:picChg>
        <pc:picChg chg="add del mod">
          <ac:chgData name="Катерина Гранат" userId="f5dd12bca48157ee" providerId="LiveId" clId="{91E4749B-29E7-480C-81F5-9EE0F6758D66}" dt="2024-04-19T07:26:37.368" v="197" actId="478"/>
          <ac:picMkLst>
            <pc:docMk/>
            <pc:sldMk cId="2074634740" sldId="314"/>
            <ac:picMk id="6" creationId="{B605E122-F9EE-D0F9-A9C3-8A83CAC91AF2}"/>
          </ac:picMkLst>
        </pc:picChg>
        <pc:picChg chg="add del mod">
          <ac:chgData name="Катерина Гранат" userId="f5dd12bca48157ee" providerId="LiveId" clId="{91E4749B-29E7-480C-81F5-9EE0F6758D66}" dt="2024-04-25T20:24:44.695" v="798" actId="21"/>
          <ac:picMkLst>
            <pc:docMk/>
            <pc:sldMk cId="2074634740" sldId="314"/>
            <ac:picMk id="8" creationId="{D2AAD74D-5B45-219D-66BA-D3F3A77B84D5}"/>
          </ac:picMkLst>
        </pc:picChg>
        <pc:picChg chg="add del mod">
          <ac:chgData name="Катерина Гранат" userId="f5dd12bca48157ee" providerId="LiveId" clId="{91E4749B-29E7-480C-81F5-9EE0F6758D66}" dt="2024-04-19T07:26:32.398" v="195" actId="14100"/>
          <ac:picMkLst>
            <pc:docMk/>
            <pc:sldMk cId="2074634740" sldId="314"/>
            <ac:picMk id="4098" creationId="{B605E122-F9EE-D0F9-A9C3-8A83CAC91AF2}"/>
          </ac:picMkLst>
        </pc:picChg>
        <pc:picChg chg="del mod">
          <ac:chgData name="Катерина Гранат" userId="f5dd12bca48157ee" providerId="LiveId" clId="{91E4749B-29E7-480C-81F5-9EE0F6758D66}" dt="2024-04-19T07:25:50.164" v="181" actId="478"/>
          <ac:picMkLst>
            <pc:docMk/>
            <pc:sldMk cId="2074634740" sldId="314"/>
            <ac:picMk id="4100" creationId="{AC25D7D5-2587-766D-CCBC-B0B1260ECB55}"/>
          </ac:picMkLst>
        </pc:picChg>
        <pc:picChg chg="add del">
          <ac:chgData name="Катерина Гранат" userId="f5dd12bca48157ee" providerId="LiveId" clId="{91E4749B-29E7-480C-81F5-9EE0F6758D66}" dt="2024-04-25T20:26:05.128" v="813" actId="21"/>
          <ac:picMkLst>
            <pc:docMk/>
            <pc:sldMk cId="2074634740" sldId="314"/>
            <ac:picMk id="8194" creationId="{FD14EB74-62D0-BD03-C3A0-4A576ECD735F}"/>
          </ac:picMkLst>
        </pc:picChg>
        <pc:picChg chg="add del mod">
          <ac:chgData name="Катерина Гранат" userId="f5dd12bca48157ee" providerId="LiveId" clId="{91E4749B-29E7-480C-81F5-9EE0F6758D66}" dt="2024-04-25T20:27:12.961" v="845" actId="21"/>
          <ac:picMkLst>
            <pc:docMk/>
            <pc:sldMk cId="2074634740" sldId="314"/>
            <ac:picMk id="8196" creationId="{C8170C05-8B99-D8E6-D4C4-DB3DD6B3EE31}"/>
          </ac:picMkLst>
        </pc:picChg>
      </pc:sldChg>
      <pc:sldChg chg="addSp delSp modSp mod modClrScheme chgLayout">
        <pc:chgData name="Катерина Гранат" userId="f5dd12bca48157ee" providerId="LiveId" clId="{91E4749B-29E7-480C-81F5-9EE0F6758D66}" dt="2024-04-25T20:20:16.746" v="734" actId="1076"/>
        <pc:sldMkLst>
          <pc:docMk/>
          <pc:sldMk cId="2847676630" sldId="317"/>
        </pc:sldMkLst>
        <pc:spChg chg="mod ord">
          <ac:chgData name="Катерина Гранат" userId="f5dd12bca48157ee" providerId="LiveId" clId="{91E4749B-29E7-480C-81F5-9EE0F6758D66}" dt="2024-04-25T20:19:26.370" v="724" actId="14100"/>
          <ac:spMkLst>
            <pc:docMk/>
            <pc:sldMk cId="2847676630" sldId="317"/>
            <ac:spMk id="2" creationId="{56F163C6-0EC7-1713-3FD8-C78610BF9933}"/>
          </ac:spMkLst>
        </pc:spChg>
        <pc:spChg chg="mod ord">
          <ac:chgData name="Катерина Гранат" userId="f5dd12bca48157ee" providerId="LiveId" clId="{91E4749B-29E7-480C-81F5-9EE0F6758D66}" dt="2024-04-25T20:20:16.746" v="734" actId="1076"/>
          <ac:spMkLst>
            <pc:docMk/>
            <pc:sldMk cId="2847676630" sldId="317"/>
            <ac:spMk id="3" creationId="{6CEA29AD-00B6-9BE4-0DE4-58FF720968C7}"/>
          </ac:spMkLst>
        </pc:spChg>
        <pc:spChg chg="add del mod">
          <ac:chgData name="Катерина Гранат" userId="f5dd12bca48157ee" providerId="LiveId" clId="{91E4749B-29E7-480C-81F5-9EE0F6758D66}" dt="2024-04-19T07:22:47.688" v="142" actId="478"/>
          <ac:spMkLst>
            <pc:docMk/>
            <pc:sldMk cId="2847676630" sldId="317"/>
            <ac:spMk id="4" creationId="{409FC7B3-432C-5AC6-34FE-2C1EBB4597AE}"/>
          </ac:spMkLst>
        </pc:spChg>
        <pc:spChg chg="add del">
          <ac:chgData name="Катерина Гранат" userId="f5dd12bca48157ee" providerId="LiveId" clId="{91E4749B-29E7-480C-81F5-9EE0F6758D66}" dt="2024-04-19T07:22:52.564" v="144" actId="478"/>
          <ac:spMkLst>
            <pc:docMk/>
            <pc:sldMk cId="2847676630" sldId="317"/>
            <ac:spMk id="5" creationId="{FFE2BB0F-B4B7-568E-2E09-33B23073D223}"/>
          </ac:spMkLst>
        </pc:spChg>
        <pc:picChg chg="add del mod">
          <ac:chgData name="Катерина Гранат" userId="f5dd12bca48157ee" providerId="LiveId" clId="{91E4749B-29E7-480C-81F5-9EE0F6758D66}" dt="2024-04-19T07:22:42.095" v="138" actId="478"/>
          <ac:picMkLst>
            <pc:docMk/>
            <pc:sldMk cId="2847676630" sldId="317"/>
            <ac:picMk id="2050" creationId="{7DA2EF65-F583-62EB-BE40-67F9B7E192F1}"/>
          </ac:picMkLst>
        </pc:picChg>
        <pc:picChg chg="add del mod">
          <ac:chgData name="Катерина Гранат" userId="f5dd12bca48157ee" providerId="LiveId" clId="{91E4749B-29E7-480C-81F5-9EE0F6758D66}" dt="2024-04-25T20:20:01.244" v="725" actId="478"/>
          <ac:picMkLst>
            <pc:docMk/>
            <pc:sldMk cId="2847676630" sldId="317"/>
            <ac:picMk id="2056" creationId="{ACD6FA95-2A8E-91F9-BEC3-B04426FC99CB}"/>
          </ac:picMkLst>
        </pc:picChg>
        <pc:picChg chg="add mod">
          <ac:chgData name="Катерина Гранат" userId="f5dd12bca48157ee" providerId="LiveId" clId="{91E4749B-29E7-480C-81F5-9EE0F6758D66}" dt="2024-04-25T20:20:12.947" v="732" actId="1076"/>
          <ac:picMkLst>
            <pc:docMk/>
            <pc:sldMk cId="2847676630" sldId="317"/>
            <ac:picMk id="7170" creationId="{208B149F-EA90-9FFC-EA05-57468A3CD09D}"/>
          </ac:picMkLst>
        </pc:picChg>
      </pc:sldChg>
      <pc:sldChg chg="modSp mod ord">
        <pc:chgData name="Катерина Гранат" userId="f5dd12bca48157ee" providerId="LiveId" clId="{91E4749B-29E7-480C-81F5-9EE0F6758D66}" dt="2024-04-25T20:18:57.595" v="712" actId="1076"/>
        <pc:sldMkLst>
          <pc:docMk/>
          <pc:sldMk cId="1487563434" sldId="318"/>
        </pc:sldMkLst>
        <pc:spChg chg="mod">
          <ac:chgData name="Катерина Гранат" userId="f5dd12bca48157ee" providerId="LiveId" clId="{91E4749B-29E7-480C-81F5-9EE0F6758D66}" dt="2024-04-25T20:18:57.595" v="712" actId="1076"/>
          <ac:spMkLst>
            <pc:docMk/>
            <pc:sldMk cId="1487563434" sldId="318"/>
            <ac:spMk id="4" creationId="{888F05D0-C006-3F58-149F-980A33FD93E8}"/>
          </ac:spMkLst>
        </pc:spChg>
      </pc:sldChg>
      <pc:sldChg chg="modSp add mod ord">
        <pc:chgData name="Катерина Гранат" userId="f5dd12bca48157ee" providerId="LiveId" clId="{91E4749B-29E7-480C-81F5-9EE0F6758D66}" dt="2024-04-25T20:23:18.020" v="779" actId="1076"/>
        <pc:sldMkLst>
          <pc:docMk/>
          <pc:sldMk cId="57821970" sldId="319"/>
        </pc:sldMkLst>
        <pc:spChg chg="mod">
          <ac:chgData name="Катерина Гранат" userId="f5dd12bca48157ee" providerId="LiveId" clId="{91E4749B-29E7-480C-81F5-9EE0F6758D66}" dt="2024-04-25T20:23:18.020" v="779" actId="1076"/>
          <ac:spMkLst>
            <pc:docMk/>
            <pc:sldMk cId="57821970" sldId="319"/>
            <ac:spMk id="4" creationId="{888F05D0-C006-3F58-149F-980A33FD93E8}"/>
          </ac:spMkLst>
        </pc:spChg>
      </pc:sldChg>
      <pc:sldChg chg="add del">
        <pc:chgData name="Катерина Гранат" userId="f5dd12bca48157ee" providerId="LiveId" clId="{91E4749B-29E7-480C-81F5-9EE0F6758D66}" dt="2024-04-19T07:30:11.551" v="214" actId="2890"/>
        <pc:sldMkLst>
          <pc:docMk/>
          <pc:sldMk cId="4007844411" sldId="319"/>
        </pc:sldMkLst>
      </pc:sldChg>
      <pc:sldChg chg="add del replId">
        <pc:chgData name="Катерина Гранат" userId="f5dd12bca48157ee" providerId="LiveId" clId="{91E4749B-29E7-480C-81F5-9EE0F6758D66}" dt="2024-04-19T07:30:11.551" v="214" actId="2890"/>
        <pc:sldMkLst>
          <pc:docMk/>
          <pc:sldMk cId="426398706" sldId="320"/>
        </pc:sldMkLst>
      </pc:sldChg>
      <pc:sldChg chg="addSp delSp modSp new mod modClrScheme chgLayout">
        <pc:chgData name="Катерина Гранат" userId="f5dd12bca48157ee" providerId="LiveId" clId="{91E4749B-29E7-480C-81F5-9EE0F6758D66}" dt="2024-04-25T20:31:06.965" v="886"/>
        <pc:sldMkLst>
          <pc:docMk/>
          <pc:sldMk cId="684780447" sldId="320"/>
        </pc:sldMkLst>
        <pc:spChg chg="del mod ord">
          <ac:chgData name="Катерина Гранат" userId="f5dd12bca48157ee" providerId="LiveId" clId="{91E4749B-29E7-480C-81F5-9EE0F6758D66}" dt="2024-04-19T07:30:51.423" v="224" actId="700"/>
          <ac:spMkLst>
            <pc:docMk/>
            <pc:sldMk cId="684780447" sldId="320"/>
            <ac:spMk id="2" creationId="{B2A1B98C-4ECC-031B-9B91-248306467D1A}"/>
          </ac:spMkLst>
        </pc:spChg>
        <pc:spChg chg="add mod ord">
          <ac:chgData name="Катерина Гранат" userId="f5dd12bca48157ee" providerId="LiveId" clId="{91E4749B-29E7-480C-81F5-9EE0F6758D66}" dt="2024-04-25T20:29:25.995" v="871" actId="1076"/>
          <ac:spMkLst>
            <pc:docMk/>
            <pc:sldMk cId="684780447" sldId="320"/>
            <ac:spMk id="2" creationId="{CC146D35-F3AC-C57C-8B68-28317BDD5A24}"/>
          </ac:spMkLst>
        </pc:spChg>
        <pc:spChg chg="del mod ord">
          <ac:chgData name="Катерина Гранат" userId="f5dd12bca48157ee" providerId="LiveId" clId="{91E4749B-29E7-480C-81F5-9EE0F6758D66}" dt="2024-04-19T07:30:51.423" v="224" actId="700"/>
          <ac:spMkLst>
            <pc:docMk/>
            <pc:sldMk cId="684780447" sldId="320"/>
            <ac:spMk id="3" creationId="{57D0C3D5-44F9-C2FF-9CD3-FF8F5080B19D}"/>
          </ac:spMkLst>
        </pc:spChg>
        <pc:spChg chg="add del mod ord">
          <ac:chgData name="Катерина Гранат" userId="f5dd12bca48157ee" providerId="LiveId" clId="{91E4749B-29E7-480C-81F5-9EE0F6758D66}" dt="2024-04-19T07:35:10.874" v="236" actId="21"/>
          <ac:spMkLst>
            <pc:docMk/>
            <pc:sldMk cId="684780447" sldId="320"/>
            <ac:spMk id="4" creationId="{358090B0-E1C3-7E74-AFF8-A0698DBA2494}"/>
          </ac:spMkLst>
        </pc:spChg>
        <pc:spChg chg="add mod ord">
          <ac:chgData name="Катерина Гранат" userId="f5dd12bca48157ee" providerId="LiveId" clId="{91E4749B-29E7-480C-81F5-9EE0F6758D66}" dt="2024-04-25T20:29:29.676" v="873" actId="1076"/>
          <ac:spMkLst>
            <pc:docMk/>
            <pc:sldMk cId="684780447" sldId="320"/>
            <ac:spMk id="5" creationId="{B485633A-6DF2-8A86-37BB-502F77DD636D}"/>
          </ac:spMkLst>
        </pc:spChg>
        <pc:spChg chg="add del mod">
          <ac:chgData name="Катерина Гранат" userId="f5dd12bca48157ee" providerId="LiveId" clId="{91E4749B-29E7-480C-81F5-9EE0F6758D66}" dt="2024-04-19T07:35:17.745" v="237" actId="21"/>
          <ac:spMkLst>
            <pc:docMk/>
            <pc:sldMk cId="684780447" sldId="320"/>
            <ac:spMk id="7" creationId="{A1F9ECD2-6D43-0861-46B8-C0A75F7EEFE3}"/>
          </ac:spMkLst>
        </pc:spChg>
        <pc:picChg chg="add mod">
          <ac:chgData name="Катерина Гранат" userId="f5dd12bca48157ee" providerId="LiveId" clId="{91E4749B-29E7-480C-81F5-9EE0F6758D66}" dt="2024-04-25T20:31:06.965" v="886"/>
          <ac:picMkLst>
            <pc:docMk/>
            <pc:sldMk cId="684780447" sldId="320"/>
            <ac:picMk id="9218" creationId="{2C1F0071-79DC-D459-25CE-9CC4D7F18C08}"/>
          </ac:picMkLst>
        </pc:picChg>
      </pc:sldChg>
      <pc:sldChg chg="add del replId">
        <pc:chgData name="Катерина Гранат" userId="f5dd12bca48157ee" providerId="LiveId" clId="{91E4749B-29E7-480C-81F5-9EE0F6758D66}" dt="2024-04-19T07:30:11.551" v="214" actId="2890"/>
        <pc:sldMkLst>
          <pc:docMk/>
          <pc:sldMk cId="3348051699" sldId="321"/>
        </pc:sldMkLst>
      </pc:sldChg>
      <pc:sldChg chg="addSp delSp modSp new del mod modClrScheme chgLayout">
        <pc:chgData name="Катерина Гранат" userId="f5dd12bca48157ee" providerId="LiveId" clId="{91E4749B-29E7-480C-81F5-9EE0F6758D66}" dt="2024-04-25T20:31:20.428" v="888" actId="2696"/>
        <pc:sldMkLst>
          <pc:docMk/>
          <pc:sldMk cId="3484494031" sldId="321"/>
        </pc:sldMkLst>
        <pc:spChg chg="del mod ord">
          <ac:chgData name="Катерина Гранат" userId="f5dd12bca48157ee" providerId="LiveId" clId="{91E4749B-29E7-480C-81F5-9EE0F6758D66}" dt="2024-04-19T07:30:51.423" v="224" actId="700"/>
          <ac:spMkLst>
            <pc:docMk/>
            <pc:sldMk cId="3484494031" sldId="321"/>
            <ac:spMk id="2" creationId="{4F51B999-5E24-E342-8C99-67C891DD8F83}"/>
          </ac:spMkLst>
        </pc:spChg>
        <pc:spChg chg="del mod ord">
          <ac:chgData name="Катерина Гранат" userId="f5dd12bca48157ee" providerId="LiveId" clId="{91E4749B-29E7-480C-81F5-9EE0F6758D66}" dt="2024-04-19T07:30:51.423" v="224" actId="700"/>
          <ac:spMkLst>
            <pc:docMk/>
            <pc:sldMk cId="3484494031" sldId="321"/>
            <ac:spMk id="3" creationId="{B4B2D381-F36C-386D-CEF4-F26ACD913B5A}"/>
          </ac:spMkLst>
        </pc:spChg>
        <pc:spChg chg="add mod ord">
          <ac:chgData name="Катерина Гранат" userId="f5dd12bca48157ee" providerId="LiveId" clId="{91E4749B-29E7-480C-81F5-9EE0F6758D66}" dt="2024-04-19T07:43:19.683" v="353" actId="1076"/>
          <ac:spMkLst>
            <pc:docMk/>
            <pc:sldMk cId="3484494031" sldId="321"/>
            <ac:spMk id="4" creationId="{7A28489D-69FB-F1D2-886E-7AFC88D67E41}"/>
          </ac:spMkLst>
        </pc:spChg>
        <pc:spChg chg="add mod ord">
          <ac:chgData name="Катерина Гранат" userId="f5dd12bca48157ee" providerId="LiveId" clId="{91E4749B-29E7-480C-81F5-9EE0F6758D66}" dt="2024-04-19T07:43:28.669" v="356" actId="113"/>
          <ac:spMkLst>
            <pc:docMk/>
            <pc:sldMk cId="3484494031" sldId="321"/>
            <ac:spMk id="5" creationId="{47EFA355-3F93-7F85-EF52-3ECAFA4B5689}"/>
          </ac:spMkLst>
        </pc:spChg>
        <pc:picChg chg="add mod">
          <ac:chgData name="Катерина Гранат" userId="f5dd12bca48157ee" providerId="LiveId" clId="{91E4749B-29E7-480C-81F5-9EE0F6758D66}" dt="2024-04-19T07:43:59.547" v="362" actId="1076"/>
          <ac:picMkLst>
            <pc:docMk/>
            <pc:sldMk cId="3484494031" sldId="321"/>
            <ac:picMk id="5122" creationId="{B9F3A3E5-99FB-9663-BD9E-CDC0A8E366EB}"/>
          </ac:picMkLst>
        </pc:picChg>
      </pc:sldChg>
      <pc:sldChg chg="addSp delSp modSp new del mod modClrScheme chgLayout">
        <pc:chgData name="Катерина Гранат" userId="f5dd12bca48157ee" providerId="LiveId" clId="{91E4749B-29E7-480C-81F5-9EE0F6758D66}" dt="2024-04-25T20:31:15.083" v="887" actId="2696"/>
        <pc:sldMkLst>
          <pc:docMk/>
          <pc:sldMk cId="1989135932" sldId="322"/>
        </pc:sldMkLst>
        <pc:spChg chg="del mod ord">
          <ac:chgData name="Катерина Гранат" userId="f5dd12bca48157ee" providerId="LiveId" clId="{91E4749B-29E7-480C-81F5-9EE0F6758D66}" dt="2024-04-19T07:30:51.423" v="224" actId="700"/>
          <ac:spMkLst>
            <pc:docMk/>
            <pc:sldMk cId="1989135932" sldId="322"/>
            <ac:spMk id="2" creationId="{02B7906A-107C-4BB2-D747-AA29BAF33E53}"/>
          </ac:spMkLst>
        </pc:spChg>
        <pc:spChg chg="del mod ord">
          <ac:chgData name="Катерина Гранат" userId="f5dd12bca48157ee" providerId="LiveId" clId="{91E4749B-29E7-480C-81F5-9EE0F6758D66}" dt="2024-04-19T07:30:51.423" v="224" actId="700"/>
          <ac:spMkLst>
            <pc:docMk/>
            <pc:sldMk cId="1989135932" sldId="322"/>
            <ac:spMk id="3" creationId="{A3F3F402-569C-051F-6B78-061AC55EEBA2}"/>
          </ac:spMkLst>
        </pc:spChg>
        <pc:spChg chg="add del mod ord">
          <ac:chgData name="Катерина Гранат" userId="f5dd12bca48157ee" providerId="LiveId" clId="{91E4749B-29E7-480C-81F5-9EE0F6758D66}" dt="2024-04-19T07:37:29.660" v="273" actId="478"/>
          <ac:spMkLst>
            <pc:docMk/>
            <pc:sldMk cId="1989135932" sldId="322"/>
            <ac:spMk id="4" creationId="{2D7C0379-44BE-8155-2E1D-F5F3ED51CED4}"/>
          </ac:spMkLst>
        </pc:spChg>
        <pc:spChg chg="add mod ord">
          <ac:chgData name="Катерина Гранат" userId="f5dd12bca48157ee" providerId="LiveId" clId="{91E4749B-29E7-480C-81F5-9EE0F6758D66}" dt="2024-04-19T07:39:35.634" v="311" actId="1076"/>
          <ac:spMkLst>
            <pc:docMk/>
            <pc:sldMk cId="1989135932" sldId="322"/>
            <ac:spMk id="5" creationId="{7F590998-2684-921D-9DDC-139B3F3AD0CF}"/>
          </ac:spMkLst>
        </pc:spChg>
      </pc:sldChg>
      <pc:sldChg chg="add del replId">
        <pc:chgData name="Катерина Гранат" userId="f5dd12bca48157ee" providerId="LiveId" clId="{91E4749B-29E7-480C-81F5-9EE0F6758D66}" dt="2024-04-19T07:30:11.551" v="214" actId="2890"/>
        <pc:sldMkLst>
          <pc:docMk/>
          <pc:sldMk cId="3627162455" sldId="322"/>
        </pc:sldMkLst>
      </pc:sldChg>
      <pc:sldChg chg="add del replId">
        <pc:chgData name="Катерина Гранат" userId="f5dd12bca48157ee" providerId="LiveId" clId="{91E4749B-29E7-480C-81F5-9EE0F6758D66}" dt="2024-04-19T07:30:11.551" v="214" actId="2890"/>
        <pc:sldMkLst>
          <pc:docMk/>
          <pc:sldMk cId="450046240" sldId="323"/>
        </pc:sldMkLst>
      </pc:sldChg>
      <pc:sldChg chg="modSp add del mod">
        <pc:chgData name="Катерина Гранат" userId="f5dd12bca48157ee" providerId="LiveId" clId="{91E4749B-29E7-480C-81F5-9EE0F6758D66}" dt="2024-04-25T20:31:20.428" v="888" actId="2696"/>
        <pc:sldMkLst>
          <pc:docMk/>
          <pc:sldMk cId="1548393643" sldId="323"/>
        </pc:sldMkLst>
        <pc:spChg chg="mod">
          <ac:chgData name="Катерина Гранат" userId="f5dd12bca48157ee" providerId="LiveId" clId="{91E4749B-29E7-480C-81F5-9EE0F6758D66}" dt="2024-04-19T07:40:09.427" v="317" actId="20577"/>
          <ac:spMkLst>
            <pc:docMk/>
            <pc:sldMk cId="1548393643" sldId="323"/>
            <ac:spMk id="4" creationId="{888F05D0-C006-3F58-149F-980A33FD93E8}"/>
          </ac:spMkLst>
        </pc:spChg>
      </pc:sldChg>
      <pc:sldChg chg="add del">
        <pc:chgData name="Катерина Гранат" userId="f5dd12bca48157ee" providerId="LiveId" clId="{91E4749B-29E7-480C-81F5-9EE0F6758D66}" dt="2024-04-19T07:39:51.489" v="314" actId="2696"/>
        <pc:sldMkLst>
          <pc:docMk/>
          <pc:sldMk cId="2651905089" sldId="324"/>
        </pc:sldMkLst>
      </pc:sldChg>
      <pc:sldChg chg="add del replId">
        <pc:chgData name="Катерина Гранат" userId="f5dd12bca48157ee" providerId="LiveId" clId="{91E4749B-29E7-480C-81F5-9EE0F6758D66}" dt="2024-04-19T07:30:11.551" v="214" actId="2890"/>
        <pc:sldMkLst>
          <pc:docMk/>
          <pc:sldMk cId="3051086357" sldId="324"/>
        </pc:sldMkLst>
      </pc:sldChg>
      <pc:sldChg chg="addSp delSp modSp add mod">
        <pc:chgData name="Катерина Гранат" userId="f5dd12bca48157ee" providerId="LiveId" clId="{91E4749B-29E7-480C-81F5-9EE0F6758D66}" dt="2024-04-25T20:07:29.377" v="559" actId="1076"/>
        <pc:sldMkLst>
          <pc:docMk/>
          <pc:sldMk cId="3390749951" sldId="324"/>
        </pc:sldMkLst>
        <pc:spChg chg="mod">
          <ac:chgData name="Катерина Гранат" userId="f5dd12bca48157ee" providerId="LiveId" clId="{91E4749B-29E7-480C-81F5-9EE0F6758D66}" dt="2024-04-25T20:07:18.137" v="554" actId="1076"/>
          <ac:spMkLst>
            <pc:docMk/>
            <pc:sldMk cId="3390749951" sldId="324"/>
            <ac:spMk id="3" creationId="{5DF1A85B-AC5C-AFB1-8690-7AD445561AB8}"/>
          </ac:spMkLst>
        </pc:spChg>
        <pc:spChg chg="mod">
          <ac:chgData name="Катерина Гранат" userId="f5dd12bca48157ee" providerId="LiveId" clId="{91E4749B-29E7-480C-81F5-9EE0F6758D66}" dt="2024-04-25T20:07:27.737" v="558" actId="1076"/>
          <ac:spMkLst>
            <pc:docMk/>
            <pc:sldMk cId="3390749951" sldId="324"/>
            <ac:spMk id="5" creationId="{23A943DD-3F59-A612-586A-0D8A7D1240CE}"/>
          </ac:spMkLst>
        </pc:spChg>
        <pc:picChg chg="del">
          <ac:chgData name="Катерина Гранат" userId="f5dd12bca48157ee" providerId="LiveId" clId="{91E4749B-29E7-480C-81F5-9EE0F6758D66}" dt="2024-04-25T20:06:51.875" v="536" actId="478"/>
          <ac:picMkLst>
            <pc:docMk/>
            <pc:sldMk cId="3390749951" sldId="324"/>
            <ac:picMk id="2050" creationId="{F7F07CB9-679C-32FB-7CBC-59E15186A8AD}"/>
          </ac:picMkLst>
        </pc:picChg>
        <pc:picChg chg="add mod">
          <ac:chgData name="Катерина Гранат" userId="f5dd12bca48157ee" providerId="LiveId" clId="{91E4749B-29E7-480C-81F5-9EE0F6758D66}" dt="2024-04-25T20:07:29.377" v="559" actId="1076"/>
          <ac:picMkLst>
            <pc:docMk/>
            <pc:sldMk cId="3390749951" sldId="324"/>
            <ac:picMk id="3074" creationId="{28AD010F-F30B-FBCA-247C-6A246404BF62}"/>
          </ac:picMkLst>
        </pc:picChg>
      </pc:sldChg>
      <pc:sldChg chg="add del">
        <pc:chgData name="Катерина Гранат" userId="f5dd12bca48157ee" providerId="LiveId" clId="{91E4749B-29E7-480C-81F5-9EE0F6758D66}" dt="2024-04-19T07:44:11.651" v="364" actId="2696"/>
        <pc:sldMkLst>
          <pc:docMk/>
          <pc:sldMk cId="4191046848" sldId="324"/>
        </pc:sldMkLst>
      </pc:sldChg>
      <pc:sldChg chg="addSp delSp modSp add mod modAnim">
        <pc:chgData name="Катерина Гранат" userId="f5dd12bca48157ee" providerId="LiveId" clId="{91E4749B-29E7-480C-81F5-9EE0F6758D66}" dt="2024-04-25T20:17:35.024" v="704" actId="20577"/>
        <pc:sldMkLst>
          <pc:docMk/>
          <pc:sldMk cId="2985562998" sldId="325"/>
        </pc:sldMkLst>
        <pc:spChg chg="mod">
          <ac:chgData name="Катерина Гранат" userId="f5dd12bca48157ee" providerId="LiveId" clId="{91E4749B-29E7-480C-81F5-9EE0F6758D66}" dt="2024-04-25T20:07:41.781" v="560"/>
          <ac:spMkLst>
            <pc:docMk/>
            <pc:sldMk cId="2985562998" sldId="325"/>
            <ac:spMk id="3" creationId="{5DF1A85B-AC5C-AFB1-8690-7AD445561AB8}"/>
          </ac:spMkLst>
        </pc:spChg>
        <pc:spChg chg="mod">
          <ac:chgData name="Катерина Гранат" userId="f5dd12bca48157ee" providerId="LiveId" clId="{91E4749B-29E7-480C-81F5-9EE0F6758D66}" dt="2024-04-25T20:17:35.024" v="704" actId="20577"/>
          <ac:spMkLst>
            <pc:docMk/>
            <pc:sldMk cId="2985562998" sldId="325"/>
            <ac:spMk id="5" creationId="{23A943DD-3F59-A612-586A-0D8A7D1240CE}"/>
          </ac:spMkLst>
        </pc:spChg>
        <pc:picChg chg="add mod">
          <ac:chgData name="Катерина Гранат" userId="f5dd12bca48157ee" providerId="LiveId" clId="{91E4749B-29E7-480C-81F5-9EE0F6758D66}" dt="2024-04-25T20:09:43.193" v="566" actId="1076"/>
          <ac:picMkLst>
            <pc:docMk/>
            <pc:sldMk cId="2985562998" sldId="325"/>
            <ac:picMk id="2" creationId="{96BE05A3-918C-595A-E9AA-CB090E23D976}"/>
          </ac:picMkLst>
        </pc:picChg>
        <pc:picChg chg="del">
          <ac:chgData name="Катерина Гранат" userId="f5dd12bca48157ee" providerId="LiveId" clId="{91E4749B-29E7-480C-81F5-9EE0F6758D66}" dt="2024-04-25T20:09:07.086" v="563" actId="21"/>
          <ac:picMkLst>
            <pc:docMk/>
            <pc:sldMk cId="2985562998" sldId="325"/>
            <ac:picMk id="2050" creationId="{F7F07CB9-679C-32FB-7CBC-59E15186A8AD}"/>
          </ac:picMkLst>
        </pc:picChg>
      </pc:sldChg>
      <pc:sldChg chg="addSp delSp modSp add mod">
        <pc:chgData name="Катерина Гранат" userId="f5dd12bca48157ee" providerId="LiveId" clId="{91E4749B-29E7-480C-81F5-9EE0F6758D66}" dt="2024-04-25T20:13:02.930" v="655" actId="1076"/>
        <pc:sldMkLst>
          <pc:docMk/>
          <pc:sldMk cId="2481156005" sldId="326"/>
        </pc:sldMkLst>
        <pc:spChg chg="mod">
          <ac:chgData name="Катерина Гранат" userId="f5dd12bca48157ee" providerId="LiveId" clId="{91E4749B-29E7-480C-81F5-9EE0F6758D66}" dt="2024-04-25T20:10:12.582" v="567"/>
          <ac:spMkLst>
            <pc:docMk/>
            <pc:sldMk cId="2481156005" sldId="326"/>
            <ac:spMk id="3" creationId="{5DF1A85B-AC5C-AFB1-8690-7AD445561AB8}"/>
          </ac:spMkLst>
        </pc:spChg>
        <pc:spChg chg="mod">
          <ac:chgData name="Катерина Гранат" userId="f5dd12bca48157ee" providerId="LiveId" clId="{91E4749B-29E7-480C-81F5-9EE0F6758D66}" dt="2024-04-25T20:13:02.930" v="655" actId="1076"/>
          <ac:spMkLst>
            <pc:docMk/>
            <pc:sldMk cId="2481156005" sldId="326"/>
            <ac:spMk id="5" creationId="{23A943DD-3F59-A612-586A-0D8A7D1240CE}"/>
          </ac:spMkLst>
        </pc:spChg>
        <pc:picChg chg="del">
          <ac:chgData name="Катерина Гранат" userId="f5dd12bca48157ee" providerId="LiveId" clId="{91E4749B-29E7-480C-81F5-9EE0F6758D66}" dt="2024-04-25T20:10:59.758" v="574" actId="478"/>
          <ac:picMkLst>
            <pc:docMk/>
            <pc:sldMk cId="2481156005" sldId="326"/>
            <ac:picMk id="2050" creationId="{F7F07CB9-679C-32FB-7CBC-59E15186A8AD}"/>
          </ac:picMkLst>
        </pc:picChg>
        <pc:picChg chg="add mod">
          <ac:chgData name="Катерина Гранат" userId="f5dd12bca48157ee" providerId="LiveId" clId="{91E4749B-29E7-480C-81F5-9EE0F6758D66}" dt="2024-04-25T20:13:00.962" v="654" actId="1076"/>
          <ac:picMkLst>
            <pc:docMk/>
            <pc:sldMk cId="2481156005" sldId="326"/>
            <ac:picMk id="4098" creationId="{55919DF9-268B-E627-0B3C-258D49927DDD}"/>
          </ac:picMkLst>
        </pc:picChg>
      </pc:sldChg>
      <pc:sldChg chg="addSp delSp modSp add mod">
        <pc:chgData name="Катерина Гранат" userId="f5dd12bca48157ee" providerId="LiveId" clId="{91E4749B-29E7-480C-81F5-9EE0F6758D66}" dt="2024-04-25T20:16:15.395" v="681" actId="1076"/>
        <pc:sldMkLst>
          <pc:docMk/>
          <pc:sldMk cId="4140135409" sldId="327"/>
        </pc:sldMkLst>
        <pc:spChg chg="mod">
          <ac:chgData name="Катерина Гранат" userId="f5dd12bca48157ee" providerId="LiveId" clId="{91E4749B-29E7-480C-81F5-9EE0F6758D66}" dt="2024-04-25T20:15:20.082" v="678" actId="14100"/>
          <ac:spMkLst>
            <pc:docMk/>
            <pc:sldMk cId="4140135409" sldId="327"/>
            <ac:spMk id="3" creationId="{5DF1A85B-AC5C-AFB1-8690-7AD445561AB8}"/>
          </ac:spMkLst>
        </pc:spChg>
        <pc:spChg chg="mod">
          <ac:chgData name="Катерина Гранат" userId="f5dd12bca48157ee" providerId="LiveId" clId="{91E4749B-29E7-480C-81F5-9EE0F6758D66}" dt="2024-04-25T20:15:17.458" v="677" actId="1076"/>
          <ac:spMkLst>
            <pc:docMk/>
            <pc:sldMk cId="4140135409" sldId="327"/>
            <ac:spMk id="5" creationId="{23A943DD-3F59-A612-586A-0D8A7D1240CE}"/>
          </ac:spMkLst>
        </pc:spChg>
        <pc:picChg chg="del">
          <ac:chgData name="Катерина Гранат" userId="f5dd12bca48157ee" providerId="LiveId" clId="{91E4749B-29E7-480C-81F5-9EE0F6758D66}" dt="2024-04-25T20:15:04.502" v="671" actId="21"/>
          <ac:picMkLst>
            <pc:docMk/>
            <pc:sldMk cId="4140135409" sldId="327"/>
            <ac:picMk id="4098" creationId="{55919DF9-268B-E627-0B3C-258D49927DDD}"/>
          </ac:picMkLst>
        </pc:picChg>
        <pc:picChg chg="add mod">
          <ac:chgData name="Катерина Гранат" userId="f5dd12bca48157ee" providerId="LiveId" clId="{91E4749B-29E7-480C-81F5-9EE0F6758D66}" dt="2024-04-25T20:16:15.395" v="681" actId="1076"/>
          <ac:picMkLst>
            <pc:docMk/>
            <pc:sldMk cId="4140135409" sldId="327"/>
            <ac:picMk id="5122" creationId="{6ED91782-6DCC-876E-E0A0-98D47E938DAC}"/>
          </ac:picMkLst>
        </pc:picChg>
      </pc:sldChg>
      <pc:sldChg chg="addSp delSp modSp add mod">
        <pc:chgData name="Катерина Гранат" userId="f5dd12bca48157ee" providerId="LiveId" clId="{91E4749B-29E7-480C-81F5-9EE0F6758D66}" dt="2024-04-25T20:18:46.034" v="710" actId="1076"/>
        <pc:sldMkLst>
          <pc:docMk/>
          <pc:sldMk cId="3021707600" sldId="328"/>
        </pc:sldMkLst>
        <pc:spChg chg="mod">
          <ac:chgData name="Катерина Гранат" userId="f5dd12bca48157ee" providerId="LiveId" clId="{91E4749B-29E7-480C-81F5-9EE0F6758D66}" dt="2024-04-25T20:16:56.458" v="687" actId="1076"/>
          <ac:spMkLst>
            <pc:docMk/>
            <pc:sldMk cId="3021707600" sldId="328"/>
            <ac:spMk id="3" creationId="{5DF1A85B-AC5C-AFB1-8690-7AD445561AB8}"/>
          </ac:spMkLst>
        </pc:spChg>
        <pc:spChg chg="mod">
          <ac:chgData name="Катерина Гранат" userId="f5dd12bca48157ee" providerId="LiveId" clId="{91E4749B-29E7-480C-81F5-9EE0F6758D66}" dt="2024-04-25T20:18:42.731" v="709" actId="1076"/>
          <ac:spMkLst>
            <pc:docMk/>
            <pc:sldMk cId="3021707600" sldId="328"/>
            <ac:spMk id="5" creationId="{23A943DD-3F59-A612-586A-0D8A7D1240CE}"/>
          </ac:spMkLst>
        </pc:spChg>
        <pc:picChg chg="del">
          <ac:chgData name="Катерина Гранат" userId="f5dd12bca48157ee" providerId="LiveId" clId="{91E4749B-29E7-480C-81F5-9EE0F6758D66}" dt="2024-04-25T20:17:09.822" v="692" actId="21"/>
          <ac:picMkLst>
            <pc:docMk/>
            <pc:sldMk cId="3021707600" sldId="328"/>
            <ac:picMk id="5122" creationId="{6ED91782-6DCC-876E-E0A0-98D47E938DAC}"/>
          </ac:picMkLst>
        </pc:picChg>
        <pc:picChg chg="add mod">
          <ac:chgData name="Катерина Гранат" userId="f5dd12bca48157ee" providerId="LiveId" clId="{91E4749B-29E7-480C-81F5-9EE0F6758D66}" dt="2024-04-25T20:18:46.034" v="710" actId="1076"/>
          <ac:picMkLst>
            <pc:docMk/>
            <pc:sldMk cId="3021707600" sldId="328"/>
            <ac:picMk id="6146" creationId="{76BF5906-348B-6539-AEF2-027718A694E5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08667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1pPr>
    <a:lvl2pPr marL="228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2pPr>
    <a:lvl3pPr marL="457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3pPr>
    <a:lvl4pPr marL="685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4pPr>
    <a:lvl5pPr marL="9144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5pPr>
    <a:lvl6pPr marL="11430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6pPr>
    <a:lvl7pPr marL="1371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7pPr>
    <a:lvl8pPr marL="1600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8pPr>
    <a:lvl9pPr marL="1828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Image 0" descr="preencoded.png">
            <a:extLst>
              <a:ext uri="{FF2B5EF4-FFF2-40B4-BE49-F238E27FC236}">
                <a16:creationId xmlns:a16="http://schemas.microsoft.com/office/drawing/2014/main" id="{BA5D5A72-CB6F-F8DE-E2C9-90459C8C3DC1}"/>
              </a:ext>
            </a:extLst>
          </p:cNvPr>
          <p:cNvSpPr/>
          <p:nvPr/>
        </p:nvSpPr>
        <p:spPr>
          <a:xfrm>
            <a:off x="0" y="0"/>
            <a:ext cx="5295900" cy="6877050"/>
          </a:xfrm>
          <a:custGeom>
            <a:avLst/>
            <a:gdLst>
              <a:gd name="connsiteX0" fmla="*/ 0 w 5295900"/>
              <a:gd name="connsiteY0" fmla="*/ 0 h 6877050"/>
              <a:gd name="connsiteX1" fmla="*/ 5295900 w 5295900"/>
              <a:gd name="connsiteY1" fmla="*/ 0 h 6877050"/>
              <a:gd name="connsiteX2" fmla="*/ 5295900 w 5295900"/>
              <a:gd name="connsiteY2" fmla="*/ 6877050 h 6877050"/>
              <a:gd name="connsiteX3" fmla="*/ 0 w 5295900"/>
              <a:gd name="connsiteY3" fmla="*/ 6877050 h 687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95900" h="6877050">
                <a:moveTo>
                  <a:pt x="0" y="0"/>
                </a:moveTo>
                <a:lnTo>
                  <a:pt x="5295900" y="0"/>
                </a:lnTo>
                <a:lnTo>
                  <a:pt x="5295900" y="6877050"/>
                </a:lnTo>
                <a:lnTo>
                  <a:pt x="0" y="6877050"/>
                </a:lnTo>
                <a:close/>
              </a:path>
            </a:pathLst>
          </a:custGeom>
          <a:solidFill>
            <a:schemeClr val="accent3"/>
          </a:solidFill>
          <a:ln w="4763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66FD7FF-2869-7902-36B2-2B229AB9AB19}"/>
              </a:ext>
            </a:extLst>
          </p:cNvPr>
          <p:cNvSpPr/>
          <p:nvPr userDrawn="1"/>
        </p:nvSpPr>
        <p:spPr>
          <a:xfrm>
            <a:off x="1600201" y="1153228"/>
            <a:ext cx="9191625" cy="5704772"/>
          </a:xfrm>
          <a:custGeom>
            <a:avLst/>
            <a:gdLst>
              <a:gd name="connsiteX0" fmla="*/ 4595813 w 9191625"/>
              <a:gd name="connsiteY0" fmla="*/ 0 h 5704772"/>
              <a:gd name="connsiteX1" fmla="*/ 9191625 w 9191625"/>
              <a:gd name="connsiteY1" fmla="*/ 4592108 h 5704772"/>
              <a:gd name="connsiteX2" fmla="*/ 9191625 w 9191625"/>
              <a:gd name="connsiteY2" fmla="*/ 5704772 h 5704772"/>
              <a:gd name="connsiteX3" fmla="*/ 0 w 9191625"/>
              <a:gd name="connsiteY3" fmla="*/ 5704772 h 5704772"/>
              <a:gd name="connsiteX4" fmla="*/ 0 w 9191625"/>
              <a:gd name="connsiteY4" fmla="*/ 4592108 h 5704772"/>
              <a:gd name="connsiteX5" fmla="*/ 4595813 w 9191625"/>
              <a:gd name="connsiteY5" fmla="*/ 0 h 5704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91625" h="5704772">
                <a:moveTo>
                  <a:pt x="4595813" y="0"/>
                </a:moveTo>
                <a:cubicBezTo>
                  <a:pt x="7133987" y="0"/>
                  <a:pt x="9191625" y="2055957"/>
                  <a:pt x="9191625" y="4592108"/>
                </a:cubicBezTo>
                <a:lnTo>
                  <a:pt x="9191625" y="5704772"/>
                </a:lnTo>
                <a:lnTo>
                  <a:pt x="0" y="5704772"/>
                </a:lnTo>
                <a:lnTo>
                  <a:pt x="0" y="4592108"/>
                </a:lnTo>
                <a:cubicBezTo>
                  <a:pt x="0" y="2055957"/>
                  <a:pt x="2057614" y="0"/>
                  <a:pt x="4595813" y="0"/>
                </a:cubicBezTo>
                <a:close/>
              </a:path>
            </a:pathLst>
          </a:custGeom>
          <a:solidFill>
            <a:schemeClr val="accent6"/>
          </a:solidFill>
          <a:ln w="476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1457C88-4472-81CF-02AF-4421E0A3084B}"/>
              </a:ext>
            </a:extLst>
          </p:cNvPr>
          <p:cNvSpPr/>
          <p:nvPr userDrawn="1"/>
        </p:nvSpPr>
        <p:spPr>
          <a:xfrm>
            <a:off x="2795588" y="0"/>
            <a:ext cx="6803142" cy="5396474"/>
          </a:xfrm>
          <a:custGeom>
            <a:avLst/>
            <a:gdLst>
              <a:gd name="connsiteX0" fmla="*/ 0 w 6803142"/>
              <a:gd name="connsiteY0" fmla="*/ 0 h 5396474"/>
              <a:gd name="connsiteX1" fmla="*/ 6803142 w 6803142"/>
              <a:gd name="connsiteY1" fmla="*/ 0 h 5396474"/>
              <a:gd name="connsiteX2" fmla="*/ 6803142 w 6803142"/>
              <a:gd name="connsiteY2" fmla="*/ 1997094 h 5396474"/>
              <a:gd name="connsiteX3" fmla="*/ 3401576 w 6803142"/>
              <a:gd name="connsiteY3" fmla="*/ 5396474 h 5396474"/>
              <a:gd name="connsiteX4" fmla="*/ 0 w 6803142"/>
              <a:gd name="connsiteY4" fmla="*/ 1997094 h 5396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3142" h="5396474">
                <a:moveTo>
                  <a:pt x="0" y="0"/>
                </a:moveTo>
                <a:lnTo>
                  <a:pt x="6803142" y="0"/>
                </a:lnTo>
                <a:lnTo>
                  <a:pt x="6803142" y="1997094"/>
                </a:lnTo>
                <a:cubicBezTo>
                  <a:pt x="6803142" y="3874511"/>
                  <a:pt x="5280228" y="5396474"/>
                  <a:pt x="3401576" y="5396474"/>
                </a:cubicBezTo>
                <a:cubicBezTo>
                  <a:pt x="1522938" y="5396474"/>
                  <a:pt x="0" y="3874511"/>
                  <a:pt x="0" y="1997094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03092" y="1984248"/>
            <a:ext cx="5385816" cy="1225296"/>
          </a:xfrm>
        </p:spPr>
        <p:txBody>
          <a:bodyPr tIns="0" anchor="t">
            <a:noAutofit/>
          </a:bodyPr>
          <a:lstStyle>
            <a:lvl1pPr algn="ctr">
              <a:defRPr sz="44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49496" y="3483864"/>
            <a:ext cx="3493008" cy="878908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7998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B950ED98-B5D1-206C-403F-FA954F9D2CFF}"/>
              </a:ext>
            </a:extLst>
          </p:cNvPr>
          <p:cNvSpPr/>
          <p:nvPr userDrawn="1"/>
        </p:nvSpPr>
        <p:spPr>
          <a:xfrm>
            <a:off x="685338" y="3796480"/>
            <a:ext cx="2011680" cy="15179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E8643CE-01D9-3E5E-15F6-20689F775F15}"/>
              </a:ext>
            </a:extLst>
          </p:cNvPr>
          <p:cNvSpPr/>
          <p:nvPr userDrawn="1"/>
        </p:nvSpPr>
        <p:spPr>
          <a:xfrm>
            <a:off x="2900911" y="3796480"/>
            <a:ext cx="2011680" cy="151790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AF82DDD-EDEC-7D87-F43A-113C5E4A4FE7}"/>
              </a:ext>
            </a:extLst>
          </p:cNvPr>
          <p:cNvSpPr/>
          <p:nvPr userDrawn="1"/>
        </p:nvSpPr>
        <p:spPr>
          <a:xfrm>
            <a:off x="5116484" y="3796480"/>
            <a:ext cx="2011680" cy="15179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47E492E-967F-54B7-55B1-08A5E1C3615B}"/>
              </a:ext>
            </a:extLst>
          </p:cNvPr>
          <p:cNvSpPr/>
          <p:nvPr userDrawn="1"/>
        </p:nvSpPr>
        <p:spPr>
          <a:xfrm>
            <a:off x="9547629" y="3796480"/>
            <a:ext cx="2011680" cy="15179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C0053FE-E44A-CA97-F782-67FC633E722E}"/>
              </a:ext>
            </a:extLst>
          </p:cNvPr>
          <p:cNvSpPr/>
          <p:nvPr userDrawn="1"/>
        </p:nvSpPr>
        <p:spPr>
          <a:xfrm>
            <a:off x="7332057" y="3796480"/>
            <a:ext cx="2011680" cy="151790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445A0A-815D-3414-088B-C041E6742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841248"/>
            <a:ext cx="10671048" cy="768096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7B5E29-6335-83BC-FA01-FAE422D26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6476D1-B61A-E9FD-E266-768B405CC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C025625F-8274-840F-6DD8-D36687CB8F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338" y="2491684"/>
            <a:ext cx="2011680" cy="2825173"/>
          </a:xfrm>
          <a:noFill/>
          <a:ln w="12700">
            <a:solidFill>
              <a:schemeClr val="accent1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4" name="Picture Placeholder 62">
            <a:extLst>
              <a:ext uri="{FF2B5EF4-FFF2-40B4-BE49-F238E27FC236}">
                <a16:creationId xmlns:a16="http://schemas.microsoft.com/office/drawing/2014/main" id="{2F18FBB7-2D21-7954-1324-C7D3BFE5C85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1339134" y="2111058"/>
            <a:ext cx="704088" cy="7040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2EF54C35-5F8E-4E0A-AB4D-97E38121910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31058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7" name="Text Placeholder 4">
            <a:extLst>
              <a:ext uri="{FF2B5EF4-FFF2-40B4-BE49-F238E27FC236}">
                <a16:creationId xmlns:a16="http://schemas.microsoft.com/office/drawing/2014/main" id="{79F9AD31-B0C5-3563-C73A-8B6297FCFD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2900910" y="2491684"/>
            <a:ext cx="2011680" cy="2825173"/>
          </a:xfrm>
          <a:noFill/>
          <a:ln w="12700">
            <a:solidFill>
              <a:schemeClr val="accent3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8" name="Picture Placeholder 62">
            <a:extLst>
              <a:ext uri="{FF2B5EF4-FFF2-40B4-BE49-F238E27FC236}">
                <a16:creationId xmlns:a16="http://schemas.microsoft.com/office/drawing/2014/main" id="{05E8E8EF-4954-870B-04E5-82BC660A6738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3554707" y="2111058"/>
            <a:ext cx="704088" cy="704088"/>
          </a:xfrm>
          <a:prstGeom prst="ellipse">
            <a:avLst/>
          </a:prstGeom>
          <a:solidFill>
            <a:schemeClr val="accent3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58" name="Text Placeholder 51">
            <a:extLst>
              <a:ext uri="{FF2B5EF4-FFF2-40B4-BE49-F238E27FC236}">
                <a16:creationId xmlns:a16="http://schemas.microsoft.com/office/drawing/2014/main" id="{75981CD1-EA26-D1CF-F19E-B58C16BA8A6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46630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8" name="Text Placeholder 4">
            <a:extLst>
              <a:ext uri="{FF2B5EF4-FFF2-40B4-BE49-F238E27FC236}">
                <a16:creationId xmlns:a16="http://schemas.microsoft.com/office/drawing/2014/main" id="{3A09BBD1-5CBC-B0EF-71C0-054FCB989BC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16484" y="2491684"/>
            <a:ext cx="2011680" cy="2825173"/>
          </a:xfrm>
          <a:noFill/>
          <a:ln w="12700">
            <a:solidFill>
              <a:schemeClr val="accent1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7" name="Picture Placeholder 62">
            <a:extLst>
              <a:ext uri="{FF2B5EF4-FFF2-40B4-BE49-F238E27FC236}">
                <a16:creationId xmlns:a16="http://schemas.microsoft.com/office/drawing/2014/main" id="{4AD0C8C9-DB5A-6DC8-2729-A21F1A5CF17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5770280" y="2111058"/>
            <a:ext cx="704088" cy="7040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59" name="Text Placeholder 51">
            <a:extLst>
              <a:ext uri="{FF2B5EF4-FFF2-40B4-BE49-F238E27FC236}">
                <a16:creationId xmlns:a16="http://schemas.microsoft.com/office/drawing/2014/main" id="{F02DE2DC-F65C-32A5-5821-89FB2F53C32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162204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9" name="Text Placeholder 4">
            <a:extLst>
              <a:ext uri="{FF2B5EF4-FFF2-40B4-BE49-F238E27FC236}">
                <a16:creationId xmlns:a16="http://schemas.microsoft.com/office/drawing/2014/main" id="{084A0326-A0B8-1723-B8BA-B015344F2DC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332057" y="2491684"/>
            <a:ext cx="2011680" cy="2825173"/>
          </a:xfrm>
          <a:noFill/>
          <a:ln w="12700">
            <a:solidFill>
              <a:schemeClr val="accent3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6" name="Picture Placeholder 62">
            <a:extLst>
              <a:ext uri="{FF2B5EF4-FFF2-40B4-BE49-F238E27FC236}">
                <a16:creationId xmlns:a16="http://schemas.microsoft.com/office/drawing/2014/main" id="{139354A0-F5DF-3AC5-5E8B-A41146C26F3C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7985853" y="2111058"/>
            <a:ext cx="704088" cy="704088"/>
          </a:xfrm>
          <a:prstGeom prst="ellipse">
            <a:avLst/>
          </a:prstGeom>
          <a:solidFill>
            <a:schemeClr val="accent3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60" name="Text Placeholder 51">
            <a:extLst>
              <a:ext uri="{FF2B5EF4-FFF2-40B4-BE49-F238E27FC236}">
                <a16:creationId xmlns:a16="http://schemas.microsoft.com/office/drawing/2014/main" id="{E9730E82-F317-686A-8777-D81705BCC70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77777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0" name="Text Placeholder 4">
            <a:extLst>
              <a:ext uri="{FF2B5EF4-FFF2-40B4-BE49-F238E27FC236}">
                <a16:creationId xmlns:a16="http://schemas.microsoft.com/office/drawing/2014/main" id="{0E3B57F3-1903-446F-D989-D6CA342D08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547629" y="2491684"/>
            <a:ext cx="2011680" cy="2825173"/>
          </a:xfrm>
          <a:noFill/>
          <a:ln w="12700">
            <a:solidFill>
              <a:schemeClr val="accent1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5" name="Picture Placeholder 62">
            <a:extLst>
              <a:ext uri="{FF2B5EF4-FFF2-40B4-BE49-F238E27FC236}">
                <a16:creationId xmlns:a16="http://schemas.microsoft.com/office/drawing/2014/main" id="{D5BF3A8A-72F1-392E-855B-5B36E244A7F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0201425" y="2111058"/>
            <a:ext cx="704088" cy="7040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61" name="Text Placeholder 51">
            <a:extLst>
              <a:ext uri="{FF2B5EF4-FFF2-40B4-BE49-F238E27FC236}">
                <a16:creationId xmlns:a16="http://schemas.microsoft.com/office/drawing/2014/main" id="{2AED5DDC-3165-FA12-0310-E3545223E29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593349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8725162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E2DECB02-D9CE-E57A-0604-BFF41EC38AFA}"/>
              </a:ext>
            </a:extLst>
          </p:cNvPr>
          <p:cNvSpPr/>
          <p:nvPr userDrawn="1"/>
        </p:nvSpPr>
        <p:spPr>
          <a:xfrm>
            <a:off x="0" y="0"/>
            <a:ext cx="2838450" cy="2857958"/>
          </a:xfrm>
          <a:custGeom>
            <a:avLst/>
            <a:gdLst>
              <a:gd name="connsiteX0" fmla="*/ 1971005 w 2838450"/>
              <a:gd name="connsiteY0" fmla="*/ 0 h 2857958"/>
              <a:gd name="connsiteX1" fmla="*/ 2838450 w 2838450"/>
              <a:gd name="connsiteY1" fmla="*/ 0 h 2857958"/>
              <a:gd name="connsiteX2" fmla="*/ 2838450 w 2838450"/>
              <a:gd name="connsiteY2" fmla="*/ 7240 h 2857958"/>
              <a:gd name="connsiteX3" fmla="*/ 278890 w 2838450"/>
              <a:gd name="connsiteY3" fmla="*/ 2843883 h 2857958"/>
              <a:gd name="connsiteX4" fmla="*/ 0 w 2838450"/>
              <a:gd name="connsiteY4" fmla="*/ 2857958 h 2857958"/>
              <a:gd name="connsiteX5" fmla="*/ 0 w 2838450"/>
              <a:gd name="connsiteY5" fmla="*/ 1990580 h 2857958"/>
              <a:gd name="connsiteX6" fmla="*/ 190293 w 2838450"/>
              <a:gd name="connsiteY6" fmla="*/ 1980883 h 2857958"/>
              <a:gd name="connsiteX7" fmla="*/ 1960910 w 2838450"/>
              <a:gd name="connsiteY7" fmla="*/ 200390 h 2857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38450" h="2857958">
                <a:moveTo>
                  <a:pt x="1971005" y="0"/>
                </a:moveTo>
                <a:lnTo>
                  <a:pt x="2838450" y="0"/>
                </a:lnTo>
                <a:lnTo>
                  <a:pt x="2838450" y="7240"/>
                </a:lnTo>
                <a:cubicBezTo>
                  <a:pt x="2838450" y="1484015"/>
                  <a:pt x="1716931" y="2697914"/>
                  <a:pt x="278890" y="2843883"/>
                </a:cubicBezTo>
                <a:lnTo>
                  <a:pt x="0" y="2857958"/>
                </a:lnTo>
                <a:lnTo>
                  <a:pt x="0" y="1990580"/>
                </a:lnTo>
                <a:lnTo>
                  <a:pt x="190293" y="1980883"/>
                </a:lnTo>
                <a:cubicBezTo>
                  <a:pt x="1124600" y="1885128"/>
                  <a:pt x="1866185" y="1135788"/>
                  <a:pt x="1960910" y="20039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68E760EA-7D83-1DF2-A8EE-4F218084E74F}"/>
              </a:ext>
            </a:extLst>
          </p:cNvPr>
          <p:cNvSpPr/>
          <p:nvPr userDrawn="1"/>
        </p:nvSpPr>
        <p:spPr>
          <a:xfrm>
            <a:off x="1" y="-1"/>
            <a:ext cx="1970627" cy="1990267"/>
          </a:xfrm>
          <a:custGeom>
            <a:avLst/>
            <a:gdLst>
              <a:gd name="connsiteX0" fmla="*/ 0 w 1970627"/>
              <a:gd name="connsiteY0" fmla="*/ 0 h 1990267"/>
              <a:gd name="connsiteX1" fmla="*/ 1970627 w 1970627"/>
              <a:gd name="connsiteY1" fmla="*/ 0 h 1990267"/>
              <a:gd name="connsiteX2" fmla="*/ 1960534 w 1970627"/>
              <a:gd name="connsiteY2" fmla="*/ 200357 h 1990267"/>
              <a:gd name="connsiteX3" fmla="*/ 190254 w 1970627"/>
              <a:gd name="connsiteY3" fmla="*/ 1980571 h 1990267"/>
              <a:gd name="connsiteX4" fmla="*/ 0 w 1970627"/>
              <a:gd name="connsiteY4" fmla="*/ 1990267 h 199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70627" h="1990267">
                <a:moveTo>
                  <a:pt x="0" y="0"/>
                </a:moveTo>
                <a:lnTo>
                  <a:pt x="1970627" y="0"/>
                </a:lnTo>
                <a:lnTo>
                  <a:pt x="1960534" y="200357"/>
                </a:lnTo>
                <a:cubicBezTo>
                  <a:pt x="1865827" y="1135608"/>
                  <a:pt x="1124383" y="1884831"/>
                  <a:pt x="190254" y="1980571"/>
                </a:cubicBezTo>
                <a:lnTo>
                  <a:pt x="0" y="1990267"/>
                </a:lnTo>
                <a:close/>
              </a:path>
            </a:pathLst>
          </a:custGeom>
          <a:solidFill>
            <a:srgbClr val="F5CDC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FF3F3353-78A1-F584-81A6-9513382DF18F}"/>
              </a:ext>
            </a:extLst>
          </p:cNvPr>
          <p:cNvSpPr/>
          <p:nvPr userDrawn="1"/>
        </p:nvSpPr>
        <p:spPr>
          <a:xfrm>
            <a:off x="1" y="1"/>
            <a:ext cx="1003449" cy="1013015"/>
          </a:xfrm>
          <a:custGeom>
            <a:avLst/>
            <a:gdLst>
              <a:gd name="connsiteX0" fmla="*/ 0 w 1003449"/>
              <a:gd name="connsiteY0" fmla="*/ 0 h 1013015"/>
              <a:gd name="connsiteX1" fmla="*/ 1003449 w 1003449"/>
              <a:gd name="connsiteY1" fmla="*/ 0 h 1013015"/>
              <a:gd name="connsiteX2" fmla="*/ 998306 w 1003449"/>
              <a:gd name="connsiteY2" fmla="*/ 100639 h 1013015"/>
              <a:gd name="connsiteX3" fmla="*/ 90663 w 1003449"/>
              <a:gd name="connsiteY3" fmla="*/ 1008380 h 1013015"/>
              <a:gd name="connsiteX4" fmla="*/ 0 w 1003449"/>
              <a:gd name="connsiteY4" fmla="*/ 1013015 h 1013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3449" h="1013015">
                <a:moveTo>
                  <a:pt x="0" y="0"/>
                </a:moveTo>
                <a:lnTo>
                  <a:pt x="1003449" y="0"/>
                </a:lnTo>
                <a:lnTo>
                  <a:pt x="998306" y="100639"/>
                </a:lnTo>
                <a:cubicBezTo>
                  <a:pt x="949402" y="576784"/>
                  <a:pt x="566756" y="959471"/>
                  <a:pt x="90663" y="1008380"/>
                </a:cubicBezTo>
                <a:lnTo>
                  <a:pt x="0" y="101301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5C6DDD-D2BB-0153-0F53-9F7C17BDF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lnSpc>
                <a:spcPct val="100000"/>
              </a:lnSpc>
              <a:defRPr>
                <a:solidFill>
                  <a:schemeClr val="accent6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1A846E-CBB1-9805-456D-0C0B89091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0" name="Image 2" descr="preencoded.png">
            <a:extLst>
              <a:ext uri="{FF2B5EF4-FFF2-40B4-BE49-F238E27FC236}">
                <a16:creationId xmlns:a16="http://schemas.microsoft.com/office/drawing/2014/main" id="{790E862E-398F-571C-EC2C-3D17164DE059}"/>
              </a:ext>
            </a:extLst>
          </p:cNvPr>
          <p:cNvSpPr/>
          <p:nvPr/>
        </p:nvSpPr>
        <p:spPr>
          <a:xfrm>
            <a:off x="1458332" y="590133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AB1DF8DE-0EED-2627-4B5E-266C0BC276B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85338" y="3017520"/>
            <a:ext cx="1993392" cy="557784"/>
          </a:xfrm>
          <a:solidFill>
            <a:schemeClr val="accent3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5AE99EEE-38C4-CB2D-EEA0-8A2EB6F129E4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2900911" y="3017520"/>
            <a:ext cx="1993392" cy="557784"/>
          </a:xfrm>
          <a:solidFill>
            <a:schemeClr val="accent1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AA90F0AE-69F4-EBD3-AED1-81E98D34811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16484" y="3017520"/>
            <a:ext cx="1993392" cy="557784"/>
          </a:xfrm>
          <a:solidFill>
            <a:schemeClr val="accent3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F9E49243-B04A-D7AF-B4C7-8E1AE776F81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332057" y="3017520"/>
            <a:ext cx="1993392" cy="557784"/>
          </a:xfrm>
          <a:solidFill>
            <a:schemeClr val="accent1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4780DCD4-46DE-8C31-9F39-FC6E45FC1EB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547629" y="3017520"/>
            <a:ext cx="1993392" cy="557784"/>
          </a:xfrm>
          <a:solidFill>
            <a:schemeClr val="accent3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6" name="Text Placeholder 51">
            <a:extLst>
              <a:ext uri="{FF2B5EF4-FFF2-40B4-BE49-F238E27FC236}">
                <a16:creationId xmlns:a16="http://schemas.microsoft.com/office/drawing/2014/main" id="{9FBDF935-4925-03EC-CBC9-1EBA90DF849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85338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7" name="Text Placeholder 51">
            <a:extLst>
              <a:ext uri="{FF2B5EF4-FFF2-40B4-BE49-F238E27FC236}">
                <a16:creationId xmlns:a16="http://schemas.microsoft.com/office/drawing/2014/main" id="{9BB76AA7-442D-54A7-D075-C67F4743896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00911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8" name="Text Placeholder 51">
            <a:extLst>
              <a:ext uri="{FF2B5EF4-FFF2-40B4-BE49-F238E27FC236}">
                <a16:creationId xmlns:a16="http://schemas.microsoft.com/office/drawing/2014/main" id="{9E419856-1586-F2D8-A1B4-F67FEE9839D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116484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9" name="Text Placeholder 51">
            <a:extLst>
              <a:ext uri="{FF2B5EF4-FFF2-40B4-BE49-F238E27FC236}">
                <a16:creationId xmlns:a16="http://schemas.microsoft.com/office/drawing/2014/main" id="{AED74DD2-EAE3-76BF-56B9-C04FCED1F2D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32057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0" name="Text Placeholder 51">
            <a:extLst>
              <a:ext uri="{FF2B5EF4-FFF2-40B4-BE49-F238E27FC236}">
                <a16:creationId xmlns:a16="http://schemas.microsoft.com/office/drawing/2014/main" id="{0A39AD48-2F98-C0C9-DE08-CED7EBF816B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547629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6BE61D7-B0A3-902B-4F58-727982880EF5}"/>
              </a:ext>
            </a:extLst>
          </p:cNvPr>
          <p:cNvCxnSpPr>
            <a:cxnSpLocks/>
          </p:cNvCxnSpPr>
          <p:nvPr userDrawn="1"/>
        </p:nvCxnSpPr>
        <p:spPr>
          <a:xfrm>
            <a:off x="739398" y="4187681"/>
            <a:ext cx="10812360" cy="0"/>
          </a:xfrm>
          <a:prstGeom prst="line">
            <a:avLst/>
          </a:prstGeom>
          <a:ln w="127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0335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C26B5661-F583-FA44-8353-161B862E6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6784" y="1243584"/>
            <a:ext cx="8165592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1" name="Image 0" descr="preencoded.png">
            <a:extLst>
              <a:ext uri="{FF2B5EF4-FFF2-40B4-BE49-F238E27FC236}">
                <a16:creationId xmlns:a16="http://schemas.microsoft.com/office/drawing/2014/main" id="{CD2D664E-6702-6607-A37E-2E996144917C}"/>
              </a:ext>
            </a:extLst>
          </p:cNvPr>
          <p:cNvSpPr/>
          <p:nvPr userDrawn="1"/>
        </p:nvSpPr>
        <p:spPr>
          <a:xfrm>
            <a:off x="-5568" y="-2784"/>
            <a:ext cx="3443288" cy="6891337"/>
          </a:xfrm>
          <a:custGeom>
            <a:avLst/>
            <a:gdLst>
              <a:gd name="connsiteX0" fmla="*/ 3443288 w 3443288"/>
              <a:gd name="connsiteY0" fmla="*/ 0 h 6891337"/>
              <a:gd name="connsiteX1" fmla="*/ 0 w 3443288"/>
              <a:gd name="connsiteY1" fmla="*/ 0 h 6891337"/>
              <a:gd name="connsiteX2" fmla="*/ 0 w 3443288"/>
              <a:gd name="connsiteY2" fmla="*/ 6891338 h 6891337"/>
              <a:gd name="connsiteX3" fmla="*/ 3443288 w 3443288"/>
              <a:gd name="connsiteY3" fmla="*/ 6891338 h 6891337"/>
              <a:gd name="connsiteX4" fmla="*/ 3443288 w 3443288"/>
              <a:gd name="connsiteY4" fmla="*/ 0 h 6891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6891337">
                <a:moveTo>
                  <a:pt x="3443288" y="0"/>
                </a:moveTo>
                <a:lnTo>
                  <a:pt x="0" y="0"/>
                </a:lnTo>
                <a:lnTo>
                  <a:pt x="0" y="6891338"/>
                </a:lnTo>
                <a:lnTo>
                  <a:pt x="3443288" y="6891338"/>
                </a:lnTo>
                <a:lnTo>
                  <a:pt x="3443288" y="0"/>
                </a:lnTo>
                <a:close/>
              </a:path>
            </a:pathLst>
          </a:custGeom>
          <a:solidFill>
            <a:schemeClr val="accent3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3" name="Image 1" descr="preencoded.png">
            <a:extLst>
              <a:ext uri="{FF2B5EF4-FFF2-40B4-BE49-F238E27FC236}">
                <a16:creationId xmlns:a16="http://schemas.microsoft.com/office/drawing/2014/main" id="{951C5737-DF7E-D671-AC74-9E488335BCA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703311" y="-2784"/>
            <a:ext cx="1734410" cy="5167313"/>
          </a:xfrm>
          <a:prstGeom prst="rect">
            <a:avLst/>
          </a:prstGeom>
        </p:spPr>
      </p:pic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F232A1E1-DD38-15EA-6CA1-A84950EC43F0}"/>
              </a:ext>
            </a:extLst>
          </p:cNvPr>
          <p:cNvSpPr/>
          <p:nvPr/>
        </p:nvSpPr>
        <p:spPr>
          <a:xfrm>
            <a:off x="1721621" y="-2784"/>
            <a:ext cx="1716115" cy="1720853"/>
          </a:xfrm>
          <a:custGeom>
            <a:avLst/>
            <a:gdLst>
              <a:gd name="connsiteX0" fmla="*/ 93358 w 1716115"/>
              <a:gd name="connsiteY0" fmla="*/ 0 h 1720853"/>
              <a:gd name="connsiteX1" fmla="*/ 110348 w 1716115"/>
              <a:gd name="connsiteY1" fmla="*/ 0 h 1720853"/>
              <a:gd name="connsiteX2" fmla="*/ 1716029 w 1716115"/>
              <a:gd name="connsiteY2" fmla="*/ 1610112 h 1720853"/>
              <a:gd name="connsiteX3" fmla="*/ 1716029 w 1716115"/>
              <a:gd name="connsiteY3" fmla="*/ 1627151 h 1720853"/>
              <a:gd name="connsiteX4" fmla="*/ 1716115 w 1716115"/>
              <a:gd name="connsiteY4" fmla="*/ 1627237 h 1720853"/>
              <a:gd name="connsiteX5" fmla="*/ 93358 w 1716115"/>
              <a:gd name="connsiteY5" fmla="*/ 0 h 1720853"/>
              <a:gd name="connsiteX6" fmla="*/ 0 w 1716115"/>
              <a:gd name="connsiteY6" fmla="*/ 0 h 1720853"/>
              <a:gd name="connsiteX7" fmla="*/ 16989 w 1716115"/>
              <a:gd name="connsiteY7" fmla="*/ 0 h 1720853"/>
              <a:gd name="connsiteX8" fmla="*/ 1716114 w 1716115"/>
              <a:gd name="connsiteY8" fmla="*/ 1703814 h 1720853"/>
              <a:gd name="connsiteX9" fmla="*/ 1716114 w 1716115"/>
              <a:gd name="connsiteY9" fmla="*/ 1720853 h 1720853"/>
              <a:gd name="connsiteX10" fmla="*/ 0 w 1716115"/>
              <a:gd name="connsiteY10" fmla="*/ 0 h 1720853"/>
              <a:gd name="connsiteX11" fmla="*/ 186798 w 1716115"/>
              <a:gd name="connsiteY11" fmla="*/ 0 h 1720853"/>
              <a:gd name="connsiteX12" fmla="*/ 203788 w 1716115"/>
              <a:gd name="connsiteY12" fmla="*/ 0 h 1720853"/>
              <a:gd name="connsiteX13" fmla="*/ 1716109 w 1716115"/>
              <a:gd name="connsiteY13" fmla="*/ 1516501 h 1720853"/>
              <a:gd name="connsiteX14" fmla="*/ 1716109 w 1716115"/>
              <a:gd name="connsiteY14" fmla="*/ 1533535 h 1720853"/>
              <a:gd name="connsiteX15" fmla="*/ 186798 w 1716115"/>
              <a:gd name="connsiteY15" fmla="*/ 0 h 1720853"/>
              <a:gd name="connsiteX16" fmla="*/ 280155 w 1716115"/>
              <a:gd name="connsiteY16" fmla="*/ 0 h 1720853"/>
              <a:gd name="connsiteX17" fmla="*/ 297145 w 1716115"/>
              <a:gd name="connsiteY17" fmla="*/ 0 h 1720853"/>
              <a:gd name="connsiteX18" fmla="*/ 1716114 w 1716115"/>
              <a:gd name="connsiteY18" fmla="*/ 1422885 h 1720853"/>
              <a:gd name="connsiteX19" fmla="*/ 1716114 w 1716115"/>
              <a:gd name="connsiteY19" fmla="*/ 1439924 h 1720853"/>
              <a:gd name="connsiteX20" fmla="*/ 280155 w 1716115"/>
              <a:gd name="connsiteY20" fmla="*/ 0 h 1720853"/>
              <a:gd name="connsiteX21" fmla="*/ 373512 w 1716115"/>
              <a:gd name="connsiteY21" fmla="*/ 0 h 1720853"/>
              <a:gd name="connsiteX22" fmla="*/ 390502 w 1716115"/>
              <a:gd name="connsiteY22" fmla="*/ 0 h 1720853"/>
              <a:gd name="connsiteX23" fmla="*/ 1716029 w 1716115"/>
              <a:gd name="connsiteY23" fmla="*/ 1329184 h 1720853"/>
              <a:gd name="connsiteX24" fmla="*/ 1716029 w 1716115"/>
              <a:gd name="connsiteY24" fmla="*/ 1346223 h 1720853"/>
              <a:gd name="connsiteX25" fmla="*/ 1716114 w 1716115"/>
              <a:gd name="connsiteY25" fmla="*/ 1346308 h 1720853"/>
              <a:gd name="connsiteX26" fmla="*/ 373512 w 1716115"/>
              <a:gd name="connsiteY26" fmla="*/ 0 h 1720853"/>
              <a:gd name="connsiteX27" fmla="*/ 466953 w 1716115"/>
              <a:gd name="connsiteY27" fmla="*/ 0 h 1720853"/>
              <a:gd name="connsiteX28" fmla="*/ 483944 w 1716115"/>
              <a:gd name="connsiteY28" fmla="*/ 0 h 1720853"/>
              <a:gd name="connsiteX29" fmla="*/ 1716110 w 1716115"/>
              <a:gd name="connsiteY29" fmla="*/ 1235573 h 1720853"/>
              <a:gd name="connsiteX30" fmla="*/ 1716110 w 1716115"/>
              <a:gd name="connsiteY30" fmla="*/ 1252607 h 1720853"/>
              <a:gd name="connsiteX31" fmla="*/ 466953 w 1716115"/>
              <a:gd name="connsiteY31" fmla="*/ 0 h 1720853"/>
              <a:gd name="connsiteX32" fmla="*/ 560310 w 1716115"/>
              <a:gd name="connsiteY32" fmla="*/ 0 h 1720853"/>
              <a:gd name="connsiteX33" fmla="*/ 577297 w 1716115"/>
              <a:gd name="connsiteY33" fmla="*/ 0 h 1720853"/>
              <a:gd name="connsiteX34" fmla="*/ 1716109 w 1716115"/>
              <a:gd name="connsiteY34" fmla="*/ 1141957 h 1720853"/>
              <a:gd name="connsiteX35" fmla="*/ 1716109 w 1716115"/>
              <a:gd name="connsiteY35" fmla="*/ 1158991 h 1720853"/>
              <a:gd name="connsiteX36" fmla="*/ 560310 w 1716115"/>
              <a:gd name="connsiteY36" fmla="*/ 0 h 1720853"/>
              <a:gd name="connsiteX37" fmla="*/ 653668 w 1716115"/>
              <a:gd name="connsiteY37" fmla="*/ 0 h 1720853"/>
              <a:gd name="connsiteX38" fmla="*/ 670655 w 1716115"/>
              <a:gd name="connsiteY38" fmla="*/ 0 h 1720853"/>
              <a:gd name="connsiteX39" fmla="*/ 1716029 w 1716115"/>
              <a:gd name="connsiteY39" fmla="*/ 1048255 h 1720853"/>
              <a:gd name="connsiteX40" fmla="*/ 1716029 w 1716115"/>
              <a:gd name="connsiteY40" fmla="*/ 1065294 h 1720853"/>
              <a:gd name="connsiteX41" fmla="*/ 1716114 w 1716115"/>
              <a:gd name="connsiteY41" fmla="*/ 1065380 h 1720853"/>
              <a:gd name="connsiteX42" fmla="*/ 653668 w 1716115"/>
              <a:gd name="connsiteY42" fmla="*/ 0 h 1720853"/>
              <a:gd name="connsiteX43" fmla="*/ 747112 w 1716115"/>
              <a:gd name="connsiteY43" fmla="*/ 0 h 1720853"/>
              <a:gd name="connsiteX44" fmla="*/ 764104 w 1716115"/>
              <a:gd name="connsiteY44" fmla="*/ 0 h 1720853"/>
              <a:gd name="connsiteX45" fmla="*/ 1716115 w 1716115"/>
              <a:gd name="connsiteY45" fmla="*/ 954644 h 1720853"/>
              <a:gd name="connsiteX46" fmla="*/ 1716115 w 1716115"/>
              <a:gd name="connsiteY46" fmla="*/ 971678 h 1720853"/>
              <a:gd name="connsiteX47" fmla="*/ 747112 w 1716115"/>
              <a:gd name="connsiteY47" fmla="*/ 0 h 1720853"/>
              <a:gd name="connsiteX48" fmla="*/ 840465 w 1716115"/>
              <a:gd name="connsiteY48" fmla="*/ 0 h 1720853"/>
              <a:gd name="connsiteX49" fmla="*/ 857452 w 1716115"/>
              <a:gd name="connsiteY49" fmla="*/ 0 h 1720853"/>
              <a:gd name="connsiteX50" fmla="*/ 1716109 w 1716115"/>
              <a:gd name="connsiteY50" fmla="*/ 861028 h 1720853"/>
              <a:gd name="connsiteX51" fmla="*/ 1716109 w 1716115"/>
              <a:gd name="connsiteY51" fmla="*/ 878062 h 1720853"/>
              <a:gd name="connsiteX52" fmla="*/ 840465 w 1716115"/>
              <a:gd name="connsiteY52" fmla="*/ 0 h 1720853"/>
              <a:gd name="connsiteX53" fmla="*/ 933823 w 1716115"/>
              <a:gd name="connsiteY53" fmla="*/ 0 h 1720853"/>
              <a:gd name="connsiteX54" fmla="*/ 950810 w 1716115"/>
              <a:gd name="connsiteY54" fmla="*/ 0 h 1720853"/>
              <a:gd name="connsiteX55" fmla="*/ 1716114 w 1716115"/>
              <a:gd name="connsiteY55" fmla="*/ 767327 h 1720853"/>
              <a:gd name="connsiteX56" fmla="*/ 1716114 w 1716115"/>
              <a:gd name="connsiteY56" fmla="*/ 784366 h 1720853"/>
              <a:gd name="connsiteX57" fmla="*/ 1716114 w 1716115"/>
              <a:gd name="connsiteY57" fmla="*/ 784451 h 1720853"/>
              <a:gd name="connsiteX58" fmla="*/ 933823 w 1716115"/>
              <a:gd name="connsiteY58" fmla="*/ 0 h 1720853"/>
              <a:gd name="connsiteX59" fmla="*/ 1027262 w 1716115"/>
              <a:gd name="connsiteY59" fmla="*/ 0 h 1720853"/>
              <a:gd name="connsiteX60" fmla="*/ 1044254 w 1716115"/>
              <a:gd name="connsiteY60" fmla="*/ 0 h 1720853"/>
              <a:gd name="connsiteX61" fmla="*/ 1716110 w 1716115"/>
              <a:gd name="connsiteY61" fmla="*/ 673716 h 1720853"/>
              <a:gd name="connsiteX62" fmla="*/ 1716110 w 1716115"/>
              <a:gd name="connsiteY62" fmla="*/ 690750 h 1720853"/>
              <a:gd name="connsiteX63" fmla="*/ 1027262 w 1716115"/>
              <a:gd name="connsiteY63" fmla="*/ 0 h 1720853"/>
              <a:gd name="connsiteX64" fmla="*/ 1120625 w 1716115"/>
              <a:gd name="connsiteY64" fmla="*/ 0 h 1720853"/>
              <a:gd name="connsiteX65" fmla="*/ 1137612 w 1716115"/>
              <a:gd name="connsiteY65" fmla="*/ 0 h 1720853"/>
              <a:gd name="connsiteX66" fmla="*/ 1716115 w 1716115"/>
              <a:gd name="connsiteY66" fmla="*/ 580100 h 1720853"/>
              <a:gd name="connsiteX67" fmla="*/ 1716115 w 1716115"/>
              <a:gd name="connsiteY67" fmla="*/ 597134 h 1720853"/>
              <a:gd name="connsiteX68" fmla="*/ 1120625 w 1716115"/>
              <a:gd name="connsiteY68" fmla="*/ 0 h 1720853"/>
              <a:gd name="connsiteX69" fmla="*/ 1213978 w 1716115"/>
              <a:gd name="connsiteY69" fmla="*/ 0 h 1720853"/>
              <a:gd name="connsiteX70" fmla="*/ 1230965 w 1716115"/>
              <a:gd name="connsiteY70" fmla="*/ 0 h 1720853"/>
              <a:gd name="connsiteX71" fmla="*/ 1716109 w 1716115"/>
              <a:gd name="connsiteY71" fmla="*/ 486398 h 1720853"/>
              <a:gd name="connsiteX72" fmla="*/ 1716109 w 1716115"/>
              <a:gd name="connsiteY72" fmla="*/ 503437 h 1720853"/>
              <a:gd name="connsiteX73" fmla="*/ 1716109 w 1716115"/>
              <a:gd name="connsiteY73" fmla="*/ 503523 h 1720853"/>
              <a:gd name="connsiteX74" fmla="*/ 1213978 w 1716115"/>
              <a:gd name="connsiteY74" fmla="*/ 0 h 1720853"/>
              <a:gd name="connsiteX75" fmla="*/ 1307422 w 1716115"/>
              <a:gd name="connsiteY75" fmla="*/ 0 h 1720853"/>
              <a:gd name="connsiteX76" fmla="*/ 1324414 w 1716115"/>
              <a:gd name="connsiteY76" fmla="*/ 0 h 1720853"/>
              <a:gd name="connsiteX77" fmla="*/ 1716115 w 1716115"/>
              <a:gd name="connsiteY77" fmla="*/ 392784 h 1720853"/>
              <a:gd name="connsiteX78" fmla="*/ 1716115 w 1716115"/>
              <a:gd name="connsiteY78" fmla="*/ 409821 h 1720853"/>
              <a:gd name="connsiteX79" fmla="*/ 1307422 w 1716115"/>
              <a:gd name="connsiteY79" fmla="*/ 0 h 1720853"/>
              <a:gd name="connsiteX80" fmla="*/ 1400775 w 1716115"/>
              <a:gd name="connsiteY80" fmla="*/ 0 h 1720853"/>
              <a:gd name="connsiteX81" fmla="*/ 1417762 w 1716115"/>
              <a:gd name="connsiteY81" fmla="*/ 0 h 1720853"/>
              <a:gd name="connsiteX82" fmla="*/ 1716109 w 1716115"/>
              <a:gd name="connsiteY82" fmla="*/ 299170 h 1720853"/>
              <a:gd name="connsiteX83" fmla="*/ 1716109 w 1716115"/>
              <a:gd name="connsiteY83" fmla="*/ 316207 h 1720853"/>
              <a:gd name="connsiteX84" fmla="*/ 1400775 w 1716115"/>
              <a:gd name="connsiteY84" fmla="*/ 0 h 1720853"/>
              <a:gd name="connsiteX85" fmla="*/ 1494133 w 1716115"/>
              <a:gd name="connsiteY85" fmla="*/ 0 h 1720853"/>
              <a:gd name="connsiteX86" fmla="*/ 1511120 w 1716115"/>
              <a:gd name="connsiteY86" fmla="*/ 0 h 1720853"/>
              <a:gd name="connsiteX87" fmla="*/ 1716109 w 1716115"/>
              <a:gd name="connsiteY87" fmla="*/ 205556 h 1720853"/>
              <a:gd name="connsiteX88" fmla="*/ 1716109 w 1716115"/>
              <a:gd name="connsiteY88" fmla="*/ 222592 h 1720853"/>
              <a:gd name="connsiteX89" fmla="*/ 1494133 w 1716115"/>
              <a:gd name="connsiteY89" fmla="*/ 0 h 1720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716115" h="1720853">
                <a:moveTo>
                  <a:pt x="93358" y="0"/>
                </a:moveTo>
                <a:lnTo>
                  <a:pt x="110348" y="0"/>
                </a:lnTo>
                <a:cubicBezTo>
                  <a:pt x="110348" y="887874"/>
                  <a:pt x="830686" y="1610112"/>
                  <a:pt x="1716029" y="1610112"/>
                </a:cubicBezTo>
                <a:lnTo>
                  <a:pt x="1716029" y="1627151"/>
                </a:lnTo>
                <a:lnTo>
                  <a:pt x="1716115" y="1627237"/>
                </a:lnTo>
                <a:cubicBezTo>
                  <a:pt x="821334" y="1627237"/>
                  <a:pt x="93358" y="897252"/>
                  <a:pt x="93358" y="0"/>
                </a:cubicBezTo>
                <a:close/>
                <a:moveTo>
                  <a:pt x="0" y="0"/>
                </a:moveTo>
                <a:lnTo>
                  <a:pt x="16989" y="0"/>
                </a:lnTo>
                <a:cubicBezTo>
                  <a:pt x="16989" y="939499"/>
                  <a:pt x="779202" y="1703814"/>
                  <a:pt x="1716114" y="1703814"/>
                </a:cubicBezTo>
                <a:lnTo>
                  <a:pt x="1716114" y="1720853"/>
                </a:lnTo>
                <a:cubicBezTo>
                  <a:pt x="769850" y="1720853"/>
                  <a:pt x="0" y="948877"/>
                  <a:pt x="0" y="0"/>
                </a:cubicBezTo>
                <a:close/>
                <a:moveTo>
                  <a:pt x="186798" y="0"/>
                </a:moveTo>
                <a:lnTo>
                  <a:pt x="203788" y="0"/>
                </a:lnTo>
                <a:cubicBezTo>
                  <a:pt x="203788" y="836248"/>
                  <a:pt x="882254" y="1516501"/>
                  <a:pt x="1716109" y="1516501"/>
                </a:cubicBezTo>
                <a:lnTo>
                  <a:pt x="1716109" y="1533535"/>
                </a:lnTo>
                <a:cubicBezTo>
                  <a:pt x="872812" y="1533535"/>
                  <a:pt x="186798" y="845626"/>
                  <a:pt x="186798" y="0"/>
                </a:cubicBezTo>
                <a:close/>
                <a:moveTo>
                  <a:pt x="280155" y="0"/>
                </a:moveTo>
                <a:lnTo>
                  <a:pt x="297145" y="0"/>
                </a:lnTo>
                <a:cubicBezTo>
                  <a:pt x="297145" y="784537"/>
                  <a:pt x="933652" y="1422885"/>
                  <a:pt x="1716114" y="1422885"/>
                </a:cubicBezTo>
                <a:lnTo>
                  <a:pt x="1716114" y="1439924"/>
                </a:lnTo>
                <a:cubicBezTo>
                  <a:pt x="924300" y="1439924"/>
                  <a:pt x="280155" y="794001"/>
                  <a:pt x="280155" y="0"/>
                </a:cubicBezTo>
                <a:close/>
                <a:moveTo>
                  <a:pt x="373512" y="0"/>
                </a:moveTo>
                <a:lnTo>
                  <a:pt x="390502" y="0"/>
                </a:lnTo>
                <a:cubicBezTo>
                  <a:pt x="390502" y="732911"/>
                  <a:pt x="985135" y="1329184"/>
                  <a:pt x="1716029" y="1329184"/>
                </a:cubicBezTo>
                <a:lnTo>
                  <a:pt x="1716029" y="1346223"/>
                </a:lnTo>
                <a:lnTo>
                  <a:pt x="1716114" y="1346308"/>
                </a:lnTo>
                <a:cubicBezTo>
                  <a:pt x="975783" y="1346308"/>
                  <a:pt x="373512" y="742375"/>
                  <a:pt x="373512" y="0"/>
                </a:cubicBezTo>
                <a:close/>
                <a:moveTo>
                  <a:pt x="466953" y="0"/>
                </a:moveTo>
                <a:lnTo>
                  <a:pt x="483944" y="0"/>
                </a:lnTo>
                <a:cubicBezTo>
                  <a:pt x="483944" y="681286"/>
                  <a:pt x="1036704" y="1235573"/>
                  <a:pt x="1716110" y="1235573"/>
                </a:cubicBezTo>
                <a:lnTo>
                  <a:pt x="1716110" y="1252607"/>
                </a:lnTo>
                <a:cubicBezTo>
                  <a:pt x="1027347" y="1252607"/>
                  <a:pt x="466953" y="690664"/>
                  <a:pt x="466953" y="0"/>
                </a:cubicBezTo>
                <a:close/>
                <a:moveTo>
                  <a:pt x="560310" y="0"/>
                </a:moveTo>
                <a:lnTo>
                  <a:pt x="577297" y="0"/>
                </a:lnTo>
                <a:cubicBezTo>
                  <a:pt x="577297" y="629660"/>
                  <a:pt x="1088188" y="1141957"/>
                  <a:pt x="1716109" y="1141957"/>
                </a:cubicBezTo>
                <a:lnTo>
                  <a:pt x="1716109" y="1158991"/>
                </a:lnTo>
                <a:cubicBezTo>
                  <a:pt x="1078835" y="1158991"/>
                  <a:pt x="560310" y="639038"/>
                  <a:pt x="560310" y="0"/>
                </a:cubicBezTo>
                <a:close/>
                <a:moveTo>
                  <a:pt x="653668" y="0"/>
                </a:moveTo>
                <a:lnTo>
                  <a:pt x="670655" y="0"/>
                </a:lnTo>
                <a:cubicBezTo>
                  <a:pt x="670655" y="578035"/>
                  <a:pt x="1139586" y="1048255"/>
                  <a:pt x="1716029" y="1048255"/>
                </a:cubicBezTo>
                <a:lnTo>
                  <a:pt x="1716029" y="1065294"/>
                </a:lnTo>
                <a:lnTo>
                  <a:pt x="1716114" y="1065380"/>
                </a:lnTo>
                <a:cubicBezTo>
                  <a:pt x="1130319" y="1065380"/>
                  <a:pt x="653668" y="587499"/>
                  <a:pt x="653668" y="0"/>
                </a:cubicBezTo>
                <a:close/>
                <a:moveTo>
                  <a:pt x="747112" y="0"/>
                </a:moveTo>
                <a:lnTo>
                  <a:pt x="764104" y="0"/>
                </a:lnTo>
                <a:cubicBezTo>
                  <a:pt x="764104" y="526409"/>
                  <a:pt x="1191155" y="954644"/>
                  <a:pt x="1716115" y="954644"/>
                </a:cubicBezTo>
                <a:lnTo>
                  <a:pt x="1716115" y="971678"/>
                </a:lnTo>
                <a:cubicBezTo>
                  <a:pt x="1181802" y="971678"/>
                  <a:pt x="747112" y="535787"/>
                  <a:pt x="747112" y="0"/>
                </a:cubicBezTo>
                <a:close/>
                <a:moveTo>
                  <a:pt x="840465" y="0"/>
                </a:moveTo>
                <a:lnTo>
                  <a:pt x="857452" y="0"/>
                </a:lnTo>
                <a:cubicBezTo>
                  <a:pt x="857452" y="474783"/>
                  <a:pt x="1242638" y="861028"/>
                  <a:pt x="1716109" y="861028"/>
                </a:cubicBezTo>
                <a:lnTo>
                  <a:pt x="1716109" y="878062"/>
                </a:lnTo>
                <a:cubicBezTo>
                  <a:pt x="1233281" y="878062"/>
                  <a:pt x="840465" y="484162"/>
                  <a:pt x="840465" y="0"/>
                </a:cubicBezTo>
                <a:close/>
                <a:moveTo>
                  <a:pt x="933823" y="0"/>
                </a:moveTo>
                <a:lnTo>
                  <a:pt x="950810" y="0"/>
                </a:lnTo>
                <a:cubicBezTo>
                  <a:pt x="950810" y="423157"/>
                  <a:pt x="1294121" y="767327"/>
                  <a:pt x="1716114" y="767327"/>
                </a:cubicBezTo>
                <a:lnTo>
                  <a:pt x="1716114" y="784366"/>
                </a:lnTo>
                <a:lnTo>
                  <a:pt x="1716114" y="784451"/>
                </a:lnTo>
                <a:cubicBezTo>
                  <a:pt x="1284769" y="784451"/>
                  <a:pt x="933823" y="432536"/>
                  <a:pt x="933823" y="0"/>
                </a:cubicBezTo>
                <a:close/>
                <a:moveTo>
                  <a:pt x="1027262" y="0"/>
                </a:moveTo>
                <a:lnTo>
                  <a:pt x="1044254" y="0"/>
                </a:lnTo>
                <a:cubicBezTo>
                  <a:pt x="1044254" y="371532"/>
                  <a:pt x="1345685" y="673716"/>
                  <a:pt x="1716110" y="673716"/>
                </a:cubicBezTo>
                <a:lnTo>
                  <a:pt x="1716110" y="690750"/>
                </a:lnTo>
                <a:cubicBezTo>
                  <a:pt x="1336248" y="690750"/>
                  <a:pt x="1027262" y="380824"/>
                  <a:pt x="1027262" y="0"/>
                </a:cubicBezTo>
                <a:close/>
                <a:moveTo>
                  <a:pt x="1120625" y="0"/>
                </a:moveTo>
                <a:lnTo>
                  <a:pt x="1137612" y="0"/>
                </a:lnTo>
                <a:cubicBezTo>
                  <a:pt x="1137612" y="319820"/>
                  <a:pt x="1397088" y="580100"/>
                  <a:pt x="1716115" y="580100"/>
                </a:cubicBezTo>
                <a:lnTo>
                  <a:pt x="1716115" y="597134"/>
                </a:lnTo>
                <a:cubicBezTo>
                  <a:pt x="1387736" y="597134"/>
                  <a:pt x="1120625" y="329285"/>
                  <a:pt x="1120625" y="0"/>
                </a:cubicBezTo>
                <a:close/>
                <a:moveTo>
                  <a:pt x="1213978" y="0"/>
                </a:moveTo>
                <a:lnTo>
                  <a:pt x="1230965" y="0"/>
                </a:lnTo>
                <a:cubicBezTo>
                  <a:pt x="1230965" y="268195"/>
                  <a:pt x="1448571" y="486398"/>
                  <a:pt x="1716109" y="486398"/>
                </a:cubicBezTo>
                <a:lnTo>
                  <a:pt x="1716109" y="503437"/>
                </a:lnTo>
                <a:lnTo>
                  <a:pt x="1716109" y="503523"/>
                </a:lnTo>
                <a:cubicBezTo>
                  <a:pt x="1439214" y="503523"/>
                  <a:pt x="1213978" y="277659"/>
                  <a:pt x="1213978" y="0"/>
                </a:cubicBezTo>
                <a:close/>
                <a:moveTo>
                  <a:pt x="1307422" y="0"/>
                </a:moveTo>
                <a:lnTo>
                  <a:pt x="1324414" y="0"/>
                </a:lnTo>
                <a:cubicBezTo>
                  <a:pt x="1324414" y="216569"/>
                  <a:pt x="1500141" y="392784"/>
                  <a:pt x="1716115" y="392784"/>
                </a:cubicBezTo>
                <a:lnTo>
                  <a:pt x="1716115" y="409821"/>
                </a:lnTo>
                <a:cubicBezTo>
                  <a:pt x="1490703" y="409821"/>
                  <a:pt x="1307422" y="225948"/>
                  <a:pt x="1307422" y="0"/>
                </a:cubicBezTo>
                <a:close/>
                <a:moveTo>
                  <a:pt x="1400775" y="0"/>
                </a:moveTo>
                <a:lnTo>
                  <a:pt x="1417762" y="0"/>
                </a:lnTo>
                <a:cubicBezTo>
                  <a:pt x="1417762" y="164944"/>
                  <a:pt x="1551619" y="299170"/>
                  <a:pt x="1716109" y="299170"/>
                </a:cubicBezTo>
                <a:lnTo>
                  <a:pt x="1716109" y="316207"/>
                </a:lnTo>
                <a:cubicBezTo>
                  <a:pt x="1542266" y="316207"/>
                  <a:pt x="1400775" y="174322"/>
                  <a:pt x="1400775" y="0"/>
                </a:cubicBezTo>
                <a:close/>
                <a:moveTo>
                  <a:pt x="1494133" y="0"/>
                </a:moveTo>
                <a:lnTo>
                  <a:pt x="1511120" y="0"/>
                </a:lnTo>
                <a:cubicBezTo>
                  <a:pt x="1511120" y="113318"/>
                  <a:pt x="1603017" y="205556"/>
                  <a:pt x="1716109" y="205556"/>
                </a:cubicBezTo>
                <a:lnTo>
                  <a:pt x="1716109" y="222592"/>
                </a:lnTo>
                <a:cubicBezTo>
                  <a:pt x="1593750" y="222592"/>
                  <a:pt x="1494133" y="122783"/>
                  <a:pt x="1494133" y="0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2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7" name="Image 5" descr="preencoded.png">
            <a:extLst>
              <a:ext uri="{FF2B5EF4-FFF2-40B4-BE49-F238E27FC236}">
                <a16:creationId xmlns:a16="http://schemas.microsoft.com/office/drawing/2014/main" id="{B9036D42-A06F-E6EE-BB91-8BAF045198BE}"/>
              </a:ext>
            </a:extLst>
          </p:cNvPr>
          <p:cNvSpPr/>
          <p:nvPr userDrawn="1"/>
        </p:nvSpPr>
        <p:spPr>
          <a:xfrm>
            <a:off x="-5568" y="3440504"/>
            <a:ext cx="3443288" cy="3448050"/>
          </a:xfrm>
          <a:custGeom>
            <a:avLst/>
            <a:gdLst>
              <a:gd name="connsiteX0" fmla="*/ 1721644 w 3443288"/>
              <a:gd name="connsiteY0" fmla="*/ 3448051 h 3448050"/>
              <a:gd name="connsiteX1" fmla="*/ 3443288 w 3443288"/>
              <a:gd name="connsiteY1" fmla="*/ 1724025 h 3448050"/>
              <a:gd name="connsiteX2" fmla="*/ 1721644 w 3443288"/>
              <a:gd name="connsiteY2" fmla="*/ 0 h 3448050"/>
              <a:gd name="connsiteX3" fmla="*/ 0 w 3443288"/>
              <a:gd name="connsiteY3" fmla="*/ 1724025 h 3448050"/>
              <a:gd name="connsiteX4" fmla="*/ 1721644 w 3443288"/>
              <a:gd name="connsiteY4" fmla="*/ 3448051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3448050">
                <a:moveTo>
                  <a:pt x="1721644" y="3448051"/>
                </a:moveTo>
                <a:cubicBezTo>
                  <a:pt x="2672482" y="3448051"/>
                  <a:pt x="3443288" y="2676178"/>
                  <a:pt x="3443288" y="1724025"/>
                </a:cubicBezTo>
                <a:cubicBezTo>
                  <a:pt x="3443288" y="771873"/>
                  <a:pt x="2672482" y="0"/>
                  <a:pt x="1721644" y="0"/>
                </a:cubicBezTo>
                <a:cubicBezTo>
                  <a:pt x="770806" y="0"/>
                  <a:pt x="0" y="771873"/>
                  <a:pt x="0" y="1724025"/>
                </a:cubicBezTo>
                <a:cubicBezTo>
                  <a:pt x="0" y="2676178"/>
                  <a:pt x="770806" y="3448051"/>
                  <a:pt x="1721644" y="3448051"/>
                </a:cubicBezTo>
                <a:close/>
              </a:path>
            </a:pathLst>
          </a:custGeom>
          <a:solidFill>
            <a:schemeClr val="accent6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9" name="Image 6" descr="preencoded.png">
            <a:extLst>
              <a:ext uri="{FF2B5EF4-FFF2-40B4-BE49-F238E27FC236}">
                <a16:creationId xmlns:a16="http://schemas.microsoft.com/office/drawing/2014/main" id="{86E0540C-3355-A50D-AC61-047B54B70C6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718457" y="3440504"/>
            <a:ext cx="1719263" cy="1724025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77640" y="2330704"/>
            <a:ext cx="3822192" cy="41148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1800" b="1" cap="all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85032" y="2877312"/>
            <a:ext cx="3741928" cy="3684588"/>
          </a:xfrm>
        </p:spPr>
        <p:txBody>
          <a:bodyPr lIns="45720" rIns="45720" bIns="45720">
            <a:no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046720" y="2330704"/>
            <a:ext cx="3822192" cy="41148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1800" b="1" cap="all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754112" y="2877312"/>
            <a:ext cx="3741928" cy="3684588"/>
          </a:xfrm>
        </p:spPr>
        <p:txBody>
          <a:bodyPr lIns="45720" rIns="45720" bIns="45720">
            <a:no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10313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45A0A-815D-3414-088B-C041E6742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1234440"/>
            <a:ext cx="10671048" cy="768096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7B5E29-6335-83BC-FA01-FAE422D26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6476D1-B61A-E9FD-E266-768B405CC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C025625F-8274-840F-6DD8-D36687CB8F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3232" y="2743200"/>
            <a:ext cx="3328416" cy="3557016"/>
          </a:xfrm>
          <a:noFill/>
          <a:ln w="12700">
            <a:solidFill>
              <a:schemeClr val="accent3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4" name="Picture Placeholder 62">
            <a:extLst>
              <a:ext uri="{FF2B5EF4-FFF2-40B4-BE49-F238E27FC236}">
                <a16:creationId xmlns:a16="http://schemas.microsoft.com/office/drawing/2014/main" id="{2F18FBB7-2D21-7954-1324-C7D3BFE5C85D}"/>
              </a:ext>
            </a:extLst>
          </p:cNvPr>
          <p:cNvSpPr>
            <a:spLocks noGrp="1" noChangeAspect="1"/>
          </p:cNvSpPr>
          <p:nvPr>
            <p:ph type="pic" sz="quarter" idx="23"/>
          </p:nvPr>
        </p:nvSpPr>
        <p:spPr>
          <a:xfrm>
            <a:off x="1911096" y="2258568"/>
            <a:ext cx="932688" cy="932688"/>
          </a:xfrm>
          <a:prstGeom prst="ellipse">
            <a:avLst/>
          </a:prstGeom>
          <a:solidFill>
            <a:schemeClr val="accent3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2EF54C35-5F8E-4E0A-AB4D-97E38121910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92124" y="3950208"/>
            <a:ext cx="2770632" cy="2206752"/>
          </a:xfrm>
          <a:noFill/>
        </p:spPr>
        <p:txBody>
          <a:bodyPr lIns="91440" rIns="91440" anchor="t">
            <a:noAutofit/>
          </a:bodyPr>
          <a:lstStyle>
            <a:lvl1pPr marL="347472" indent="-347472" algn="l">
              <a:spcBef>
                <a:spcPts val="360"/>
              </a:spcBef>
              <a:buFont typeface="Arial" panose="020B0604020202020204" pitchFamily="34" charset="0"/>
              <a:buChar char="•"/>
              <a:defRPr sz="1500"/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9" name="Text Placeholder 4">
            <a:extLst>
              <a:ext uri="{FF2B5EF4-FFF2-40B4-BE49-F238E27FC236}">
                <a16:creationId xmlns:a16="http://schemas.microsoft.com/office/drawing/2014/main" id="{084A0326-A0B8-1723-B8BA-B015344F2DC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43984" y="2743200"/>
            <a:ext cx="3328416" cy="3557016"/>
          </a:xfrm>
          <a:noFill/>
          <a:ln w="12700">
            <a:solidFill>
              <a:schemeClr val="accent1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6" name="Picture Placeholder 62">
            <a:extLst>
              <a:ext uri="{FF2B5EF4-FFF2-40B4-BE49-F238E27FC236}">
                <a16:creationId xmlns:a16="http://schemas.microsoft.com/office/drawing/2014/main" id="{139354A0-F5DF-3AC5-5E8B-A41146C26F3C}"/>
              </a:ext>
            </a:extLst>
          </p:cNvPr>
          <p:cNvSpPr>
            <a:spLocks noGrp="1" noChangeAspect="1"/>
          </p:cNvSpPr>
          <p:nvPr>
            <p:ph type="pic" sz="quarter" idx="25"/>
          </p:nvPr>
        </p:nvSpPr>
        <p:spPr>
          <a:xfrm>
            <a:off x="5641848" y="2258568"/>
            <a:ext cx="932688" cy="9326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60" name="Text Placeholder 51">
            <a:extLst>
              <a:ext uri="{FF2B5EF4-FFF2-40B4-BE49-F238E27FC236}">
                <a16:creationId xmlns:a16="http://schemas.microsoft.com/office/drawing/2014/main" id="{E9730E82-F317-686A-8777-D81705BCC70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722876" y="3950208"/>
            <a:ext cx="2770632" cy="2206752"/>
          </a:xfrm>
          <a:noFill/>
        </p:spPr>
        <p:txBody>
          <a:bodyPr lIns="91440" rIns="91440" anchor="t">
            <a:noAutofit/>
          </a:bodyPr>
          <a:lstStyle>
            <a:lvl1pPr marL="347472" indent="-347472" algn="l">
              <a:spcBef>
                <a:spcPts val="360"/>
              </a:spcBef>
              <a:buFont typeface="Arial" panose="020B0604020202020204" pitchFamily="34" charset="0"/>
              <a:buChar char="•"/>
              <a:defRPr sz="1500"/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0" name="Text Placeholder 4">
            <a:extLst>
              <a:ext uri="{FF2B5EF4-FFF2-40B4-BE49-F238E27FC236}">
                <a16:creationId xmlns:a16="http://schemas.microsoft.com/office/drawing/2014/main" id="{0E3B57F3-1903-446F-D989-D6CA342D08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092440" y="2743200"/>
            <a:ext cx="3328416" cy="3557016"/>
          </a:xfrm>
          <a:noFill/>
          <a:ln w="12700">
            <a:solidFill>
              <a:schemeClr val="accent4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5" name="Picture Placeholder 62">
            <a:extLst>
              <a:ext uri="{FF2B5EF4-FFF2-40B4-BE49-F238E27FC236}">
                <a16:creationId xmlns:a16="http://schemas.microsoft.com/office/drawing/2014/main" id="{D5BF3A8A-72F1-392E-855B-5B36E244A7FD}"/>
              </a:ext>
            </a:extLst>
          </p:cNvPr>
          <p:cNvSpPr>
            <a:spLocks noGrp="1" noChangeAspect="1"/>
          </p:cNvSpPr>
          <p:nvPr>
            <p:ph type="pic" sz="quarter" idx="24"/>
          </p:nvPr>
        </p:nvSpPr>
        <p:spPr>
          <a:xfrm>
            <a:off x="9290304" y="2258568"/>
            <a:ext cx="932688" cy="932688"/>
          </a:xfrm>
          <a:prstGeom prst="ellipse">
            <a:avLst/>
          </a:prstGeom>
          <a:solidFill>
            <a:schemeClr val="accent4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61" name="Text Placeholder 51">
            <a:extLst>
              <a:ext uri="{FF2B5EF4-FFF2-40B4-BE49-F238E27FC236}">
                <a16:creationId xmlns:a16="http://schemas.microsoft.com/office/drawing/2014/main" id="{2AED5DDC-3165-FA12-0310-E3545223E29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371332" y="3950208"/>
            <a:ext cx="2770632" cy="2206752"/>
          </a:xfrm>
          <a:noFill/>
        </p:spPr>
        <p:txBody>
          <a:bodyPr lIns="91440" rIns="91440" anchor="t">
            <a:noAutofit/>
          </a:bodyPr>
          <a:lstStyle>
            <a:lvl1pPr marL="347472" indent="-347472" algn="l">
              <a:spcBef>
                <a:spcPts val="360"/>
              </a:spcBef>
              <a:buFont typeface="Arial" panose="020B0604020202020204" pitchFamily="34" charset="0"/>
              <a:buChar char="•"/>
              <a:defRPr sz="1500"/>
            </a:lvl1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12689541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Image 2" descr="preencoded.png">
            <a:extLst>
              <a:ext uri="{FF2B5EF4-FFF2-40B4-BE49-F238E27FC236}">
                <a16:creationId xmlns:a16="http://schemas.microsoft.com/office/drawing/2014/main" id="{ABC388A2-FFC7-1A87-02FB-C97B50161FD3}"/>
              </a:ext>
            </a:extLst>
          </p:cNvPr>
          <p:cNvSpPr/>
          <p:nvPr/>
        </p:nvSpPr>
        <p:spPr>
          <a:xfrm>
            <a:off x="8758238" y="-14287"/>
            <a:ext cx="3433763" cy="3452812"/>
          </a:xfrm>
          <a:custGeom>
            <a:avLst/>
            <a:gdLst>
              <a:gd name="connsiteX0" fmla="*/ 3433763 w 3433763"/>
              <a:gd name="connsiteY0" fmla="*/ 0 h 3452812"/>
              <a:gd name="connsiteX1" fmla="*/ 3433763 w 3433763"/>
              <a:gd name="connsiteY1" fmla="*/ 3452813 h 3452812"/>
              <a:gd name="connsiteX2" fmla="*/ 0 w 3433763"/>
              <a:gd name="connsiteY2" fmla="*/ 3452813 h 3452812"/>
              <a:gd name="connsiteX3" fmla="*/ 3433763 w 3433763"/>
              <a:gd name="connsiteY3" fmla="*/ 0 h 3452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3763" h="3452812">
                <a:moveTo>
                  <a:pt x="3433763" y="0"/>
                </a:moveTo>
                <a:lnTo>
                  <a:pt x="3433763" y="3452813"/>
                </a:lnTo>
                <a:lnTo>
                  <a:pt x="0" y="3452813"/>
                </a:lnTo>
                <a:cubicBezTo>
                  <a:pt x="0" y="1545912"/>
                  <a:pt x="1537383" y="0"/>
                  <a:pt x="3433763" y="0"/>
                </a:cubicBezTo>
                <a:close/>
              </a:path>
            </a:pathLst>
          </a:custGeom>
          <a:solidFill>
            <a:schemeClr val="accent1"/>
          </a:solidFill>
          <a:ln w="475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5" name="Image 3" descr="preencoded.png">
            <a:extLst>
              <a:ext uri="{FF2B5EF4-FFF2-40B4-BE49-F238E27FC236}">
                <a16:creationId xmlns:a16="http://schemas.microsoft.com/office/drawing/2014/main" id="{D64C4994-B525-F4C0-B74F-D5E8296DFC43}"/>
              </a:ext>
            </a:extLst>
          </p:cNvPr>
          <p:cNvSpPr/>
          <p:nvPr/>
        </p:nvSpPr>
        <p:spPr>
          <a:xfrm>
            <a:off x="8758238" y="3438525"/>
            <a:ext cx="3433763" cy="3433762"/>
          </a:xfrm>
          <a:custGeom>
            <a:avLst/>
            <a:gdLst>
              <a:gd name="connsiteX0" fmla="*/ 0 w 3433763"/>
              <a:gd name="connsiteY0" fmla="*/ 0 h 3433762"/>
              <a:gd name="connsiteX1" fmla="*/ 3433763 w 3433763"/>
              <a:gd name="connsiteY1" fmla="*/ 0 h 3433762"/>
              <a:gd name="connsiteX2" fmla="*/ 3433763 w 3433763"/>
              <a:gd name="connsiteY2" fmla="*/ 3433763 h 3433762"/>
              <a:gd name="connsiteX3" fmla="*/ 0 w 3433763"/>
              <a:gd name="connsiteY3" fmla="*/ 0 h 3433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3763" h="3433762">
                <a:moveTo>
                  <a:pt x="0" y="0"/>
                </a:moveTo>
                <a:lnTo>
                  <a:pt x="3433763" y="0"/>
                </a:lnTo>
                <a:lnTo>
                  <a:pt x="3433763" y="3433763"/>
                </a:lnTo>
                <a:cubicBezTo>
                  <a:pt x="1537383" y="3433763"/>
                  <a:pt x="0" y="18963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75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6" name="Image 4" descr="preencoded.png">
            <a:extLst>
              <a:ext uri="{FF2B5EF4-FFF2-40B4-BE49-F238E27FC236}">
                <a16:creationId xmlns:a16="http://schemas.microsoft.com/office/drawing/2014/main" id="{9019DA73-2516-F3D2-ECDB-620C90483DB3}"/>
              </a:ext>
            </a:extLst>
          </p:cNvPr>
          <p:cNvSpPr/>
          <p:nvPr/>
        </p:nvSpPr>
        <p:spPr>
          <a:xfrm flipV="1">
            <a:off x="9991725" y="1247775"/>
            <a:ext cx="2200275" cy="2181225"/>
          </a:xfrm>
          <a:custGeom>
            <a:avLst/>
            <a:gdLst>
              <a:gd name="connsiteX0" fmla="*/ 0 w 2200275"/>
              <a:gd name="connsiteY0" fmla="*/ 0 h 2181225"/>
              <a:gd name="connsiteX1" fmla="*/ 2200275 w 2200275"/>
              <a:gd name="connsiteY1" fmla="*/ 2181225 h 2181225"/>
              <a:gd name="connsiteX2" fmla="*/ 2200275 w 2200275"/>
              <a:gd name="connsiteY2" fmla="*/ 0 h 2181225"/>
              <a:gd name="connsiteX3" fmla="*/ 0 w 2200275"/>
              <a:gd name="connsiteY3" fmla="*/ 0 h 2181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00275" h="2181225">
                <a:moveTo>
                  <a:pt x="0" y="0"/>
                </a:moveTo>
                <a:cubicBezTo>
                  <a:pt x="0" y="1204689"/>
                  <a:pt x="985061" y="2181225"/>
                  <a:pt x="2200275" y="2181225"/>
                </a:cubicBezTo>
                <a:lnTo>
                  <a:pt x="2200275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 w="476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53" name="Image 7" descr="preencoded.png">
            <a:extLst>
              <a:ext uri="{FF2B5EF4-FFF2-40B4-BE49-F238E27FC236}">
                <a16:creationId xmlns:a16="http://schemas.microsoft.com/office/drawing/2014/main" id="{FEA70E9F-C506-413C-11EF-5915A2296643}"/>
              </a:ext>
            </a:extLst>
          </p:cNvPr>
          <p:cNvSpPr/>
          <p:nvPr/>
        </p:nvSpPr>
        <p:spPr>
          <a:xfrm flipV="1">
            <a:off x="-20086" y="4580051"/>
            <a:ext cx="2277948" cy="2277948"/>
          </a:xfrm>
          <a:custGeom>
            <a:avLst/>
            <a:gdLst>
              <a:gd name="connsiteX0" fmla="*/ 0 w 2277948"/>
              <a:gd name="connsiteY0" fmla="*/ 2277948 h 2277948"/>
              <a:gd name="connsiteX1" fmla="*/ 2277948 w 2277948"/>
              <a:gd name="connsiteY1" fmla="*/ 0 h 2277948"/>
              <a:gd name="connsiteX2" fmla="*/ 0 w 2277948"/>
              <a:gd name="connsiteY2" fmla="*/ 0 h 2277948"/>
              <a:gd name="connsiteX3" fmla="*/ 0 w 2277948"/>
              <a:gd name="connsiteY3" fmla="*/ 2277948 h 2277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77948" h="2277948">
                <a:moveTo>
                  <a:pt x="0" y="2277948"/>
                </a:moveTo>
                <a:cubicBezTo>
                  <a:pt x="1258034" y="2277948"/>
                  <a:pt x="2277948" y="1258034"/>
                  <a:pt x="2277948" y="0"/>
                </a:cubicBezTo>
                <a:lnTo>
                  <a:pt x="0" y="0"/>
                </a:lnTo>
                <a:lnTo>
                  <a:pt x="0" y="2277948"/>
                </a:lnTo>
                <a:close/>
              </a:path>
            </a:pathLst>
          </a:custGeom>
          <a:solidFill>
            <a:schemeClr val="accent4"/>
          </a:solidFill>
          <a:ln w="50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21" name="Image 2" descr="preencoded.png">
            <a:extLst>
              <a:ext uri="{FF2B5EF4-FFF2-40B4-BE49-F238E27FC236}">
                <a16:creationId xmlns:a16="http://schemas.microsoft.com/office/drawing/2014/main" id="{A8B7F1F1-806C-8D65-7340-220A0C4653C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991886" y="3441269"/>
            <a:ext cx="2200114" cy="2200114"/>
          </a:xfrm>
          <a:prstGeom prst="rect">
            <a:avLst/>
          </a:prstGeom>
        </p:spPr>
      </p:pic>
      <p:sp>
        <p:nvSpPr>
          <p:cNvPr id="54" name="Image 2" descr="preencoded.png">
            <a:extLst>
              <a:ext uri="{FF2B5EF4-FFF2-40B4-BE49-F238E27FC236}">
                <a16:creationId xmlns:a16="http://schemas.microsoft.com/office/drawing/2014/main" id="{F19C81EC-0322-58A2-C455-6E2C84D1E6E8}"/>
              </a:ext>
            </a:extLst>
          </p:cNvPr>
          <p:cNvSpPr/>
          <p:nvPr/>
        </p:nvSpPr>
        <p:spPr>
          <a:xfrm>
            <a:off x="1707959" y="5667616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8760" y="1883664"/>
            <a:ext cx="6766560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b="1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08760" y="2837688"/>
            <a:ext cx="5879592" cy="2700528"/>
          </a:xfrm>
        </p:spPr>
        <p:txBody>
          <a:bodyPr>
            <a:noAutofit/>
          </a:bodyPr>
          <a:lstStyle>
            <a:lvl1pPr marL="0" indent="0">
              <a:buNone/>
              <a:defRPr sz="1500"/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F9FD95-086F-282B-820C-8CDAD4A6EEB6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84857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EF1F750-031C-BDB7-BD7B-9CBE17406FDB}"/>
              </a:ext>
            </a:extLst>
          </p:cNvPr>
          <p:cNvSpPr/>
          <p:nvPr userDrawn="1"/>
        </p:nvSpPr>
        <p:spPr>
          <a:xfrm>
            <a:off x="0" y="0"/>
            <a:ext cx="8948738" cy="6858000"/>
          </a:xfrm>
          <a:custGeom>
            <a:avLst/>
            <a:gdLst>
              <a:gd name="connsiteX0" fmla="*/ 0 w 8948738"/>
              <a:gd name="connsiteY0" fmla="*/ 0 h 6858000"/>
              <a:gd name="connsiteX1" fmla="*/ 5932941 w 8948738"/>
              <a:gd name="connsiteY1" fmla="*/ 0 h 6858000"/>
              <a:gd name="connsiteX2" fmla="*/ 6047310 w 8948738"/>
              <a:gd name="connsiteY2" fmla="*/ 14613 h 6858000"/>
              <a:gd name="connsiteX3" fmla="*/ 8948738 w 8948738"/>
              <a:gd name="connsiteY3" fmla="*/ 3416480 h 6858000"/>
              <a:gd name="connsiteX4" fmla="*/ 5702202 w 8948738"/>
              <a:gd name="connsiteY4" fmla="*/ 6853523 h 6858000"/>
              <a:gd name="connsiteX5" fmla="*/ 5526113 w 8948738"/>
              <a:gd name="connsiteY5" fmla="*/ 6858000 h 6858000"/>
              <a:gd name="connsiteX6" fmla="*/ 0 w 8948738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948738" h="6858000">
                <a:moveTo>
                  <a:pt x="0" y="0"/>
                </a:moveTo>
                <a:lnTo>
                  <a:pt x="5932941" y="0"/>
                </a:lnTo>
                <a:lnTo>
                  <a:pt x="6047310" y="14613"/>
                </a:lnTo>
                <a:cubicBezTo>
                  <a:pt x="7690210" y="267026"/>
                  <a:pt x="8948738" y="1693971"/>
                  <a:pt x="8948738" y="3416480"/>
                </a:cubicBezTo>
                <a:cubicBezTo>
                  <a:pt x="8948738" y="5257788"/>
                  <a:pt x="7510634" y="6761349"/>
                  <a:pt x="5702202" y="6853523"/>
                </a:cubicBezTo>
                <a:lnTo>
                  <a:pt x="552611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 w="476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Freeform: Shape 18" descr="preencoded.png">
            <a:extLst>
              <a:ext uri="{FF2B5EF4-FFF2-40B4-BE49-F238E27FC236}">
                <a16:creationId xmlns:a16="http://schemas.microsoft.com/office/drawing/2014/main" id="{FEB515B5-2D9F-58E1-6E3C-CCBF105D891E}"/>
              </a:ext>
            </a:extLst>
          </p:cNvPr>
          <p:cNvSpPr/>
          <p:nvPr userDrawn="1"/>
        </p:nvSpPr>
        <p:spPr>
          <a:xfrm>
            <a:off x="7538626" y="13142"/>
            <a:ext cx="4653374" cy="6831717"/>
          </a:xfrm>
          <a:custGeom>
            <a:avLst/>
            <a:gdLst>
              <a:gd name="connsiteX0" fmla="*/ 3416476 w 4653374"/>
              <a:gd name="connsiteY0" fmla="*/ 0 h 6831717"/>
              <a:gd name="connsiteX1" fmla="*/ 4653374 w 4653374"/>
              <a:gd name="connsiteY1" fmla="*/ 0 h 6831717"/>
              <a:gd name="connsiteX2" fmla="*/ 4653374 w 4653374"/>
              <a:gd name="connsiteY2" fmla="*/ 6831717 h 6831717"/>
              <a:gd name="connsiteX3" fmla="*/ 3416476 w 4653374"/>
              <a:gd name="connsiteY3" fmla="*/ 6831717 h 6831717"/>
              <a:gd name="connsiteX4" fmla="*/ 0 w 4653374"/>
              <a:gd name="connsiteY4" fmla="*/ 3415863 h 6831717"/>
              <a:gd name="connsiteX5" fmla="*/ 3416476 w 4653374"/>
              <a:gd name="connsiteY5" fmla="*/ 0 h 683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53374" h="6831717">
                <a:moveTo>
                  <a:pt x="3416476" y="0"/>
                </a:moveTo>
                <a:lnTo>
                  <a:pt x="4653374" y="0"/>
                </a:lnTo>
                <a:lnTo>
                  <a:pt x="4653374" y="6831717"/>
                </a:lnTo>
                <a:lnTo>
                  <a:pt x="3416476" y="6831717"/>
                </a:lnTo>
                <a:cubicBezTo>
                  <a:pt x="1529612" y="6831717"/>
                  <a:pt x="0" y="5302406"/>
                  <a:pt x="0" y="3415863"/>
                </a:cubicBezTo>
                <a:cubicBezTo>
                  <a:pt x="0" y="1529335"/>
                  <a:pt x="1529607" y="0"/>
                  <a:pt x="3416476" y="0"/>
                </a:cubicBezTo>
                <a:close/>
              </a:path>
            </a:pathLst>
          </a:custGeom>
          <a:solidFill>
            <a:schemeClr val="accent1"/>
          </a:solidFill>
          <a:ln w="477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9" name="Image 2" descr="preencoded.png">
            <a:extLst>
              <a:ext uri="{FF2B5EF4-FFF2-40B4-BE49-F238E27FC236}">
                <a16:creationId xmlns:a16="http://schemas.microsoft.com/office/drawing/2014/main" id="{5CCFEDF9-5B69-87BA-8A33-35033DA4013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737234" y="-25041"/>
            <a:ext cx="3432191" cy="343219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7048" y="1975104"/>
            <a:ext cx="4169664" cy="667512"/>
          </a:xfrm>
        </p:spPr>
        <p:txBody>
          <a:bodyPr tIns="0" anchor="ctr">
            <a:noAutofit/>
          </a:bodyPr>
          <a:lstStyle>
            <a:lvl1pPr algn="l">
              <a:defRPr sz="44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45336" y="2846832"/>
            <a:ext cx="4169664" cy="2176272"/>
          </a:xfrm>
        </p:spPr>
        <p:txBody>
          <a:bodyPr lIns="91440" tIns="0" rIns="91440" bIns="0">
            <a:noAutofit/>
          </a:bodyPr>
          <a:lstStyle>
            <a:lvl1pPr marL="0" indent="0" algn="l">
              <a:spcBef>
                <a:spcPts val="576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28988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mage 0" descr="preencoded.png">
            <a:extLst>
              <a:ext uri="{FF2B5EF4-FFF2-40B4-BE49-F238E27FC236}">
                <a16:creationId xmlns:a16="http://schemas.microsoft.com/office/drawing/2014/main" id="{8D5D10FF-3DE5-39CA-FA9A-29A09DC47BFC}"/>
              </a:ext>
            </a:extLst>
          </p:cNvPr>
          <p:cNvSpPr/>
          <p:nvPr userDrawn="1"/>
        </p:nvSpPr>
        <p:spPr>
          <a:xfrm>
            <a:off x="-5568" y="-2784"/>
            <a:ext cx="3443288" cy="6891337"/>
          </a:xfrm>
          <a:custGeom>
            <a:avLst/>
            <a:gdLst>
              <a:gd name="connsiteX0" fmla="*/ 3443288 w 3443288"/>
              <a:gd name="connsiteY0" fmla="*/ 0 h 6891337"/>
              <a:gd name="connsiteX1" fmla="*/ 0 w 3443288"/>
              <a:gd name="connsiteY1" fmla="*/ 0 h 6891337"/>
              <a:gd name="connsiteX2" fmla="*/ 0 w 3443288"/>
              <a:gd name="connsiteY2" fmla="*/ 6891338 h 6891337"/>
              <a:gd name="connsiteX3" fmla="*/ 3443288 w 3443288"/>
              <a:gd name="connsiteY3" fmla="*/ 6891338 h 6891337"/>
              <a:gd name="connsiteX4" fmla="*/ 3443288 w 3443288"/>
              <a:gd name="connsiteY4" fmla="*/ 0 h 6891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6891337">
                <a:moveTo>
                  <a:pt x="3443288" y="0"/>
                </a:moveTo>
                <a:lnTo>
                  <a:pt x="0" y="0"/>
                </a:lnTo>
                <a:lnTo>
                  <a:pt x="0" y="6891338"/>
                </a:lnTo>
                <a:lnTo>
                  <a:pt x="3443288" y="6891338"/>
                </a:lnTo>
                <a:lnTo>
                  <a:pt x="3443288" y="0"/>
                </a:lnTo>
                <a:close/>
              </a:path>
            </a:pathLst>
          </a:custGeom>
          <a:solidFill>
            <a:schemeClr val="accent3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1" name="Image 1" descr="preencoded.png">
            <a:extLst>
              <a:ext uri="{FF2B5EF4-FFF2-40B4-BE49-F238E27FC236}">
                <a16:creationId xmlns:a16="http://schemas.microsoft.com/office/drawing/2014/main" id="{BFA89E6A-8342-AE30-45E0-BC1DFE3276C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703311" y="-2784"/>
            <a:ext cx="1734410" cy="5167313"/>
          </a:xfrm>
          <a:prstGeom prst="rect">
            <a:avLst/>
          </a:prstGeom>
        </p:spPr>
      </p:pic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08309FA-889A-E2F2-1EDA-F872245F5FDF}"/>
              </a:ext>
            </a:extLst>
          </p:cNvPr>
          <p:cNvSpPr/>
          <p:nvPr userDrawn="1"/>
        </p:nvSpPr>
        <p:spPr>
          <a:xfrm>
            <a:off x="1721621" y="-2784"/>
            <a:ext cx="1716115" cy="1720853"/>
          </a:xfrm>
          <a:custGeom>
            <a:avLst/>
            <a:gdLst>
              <a:gd name="connsiteX0" fmla="*/ 93358 w 1716115"/>
              <a:gd name="connsiteY0" fmla="*/ 0 h 1720853"/>
              <a:gd name="connsiteX1" fmla="*/ 110348 w 1716115"/>
              <a:gd name="connsiteY1" fmla="*/ 0 h 1720853"/>
              <a:gd name="connsiteX2" fmla="*/ 1716029 w 1716115"/>
              <a:gd name="connsiteY2" fmla="*/ 1610112 h 1720853"/>
              <a:gd name="connsiteX3" fmla="*/ 1716029 w 1716115"/>
              <a:gd name="connsiteY3" fmla="*/ 1627151 h 1720853"/>
              <a:gd name="connsiteX4" fmla="*/ 1716115 w 1716115"/>
              <a:gd name="connsiteY4" fmla="*/ 1627237 h 1720853"/>
              <a:gd name="connsiteX5" fmla="*/ 93358 w 1716115"/>
              <a:gd name="connsiteY5" fmla="*/ 0 h 1720853"/>
              <a:gd name="connsiteX6" fmla="*/ 0 w 1716115"/>
              <a:gd name="connsiteY6" fmla="*/ 0 h 1720853"/>
              <a:gd name="connsiteX7" fmla="*/ 16989 w 1716115"/>
              <a:gd name="connsiteY7" fmla="*/ 0 h 1720853"/>
              <a:gd name="connsiteX8" fmla="*/ 1716114 w 1716115"/>
              <a:gd name="connsiteY8" fmla="*/ 1703814 h 1720853"/>
              <a:gd name="connsiteX9" fmla="*/ 1716114 w 1716115"/>
              <a:gd name="connsiteY9" fmla="*/ 1720853 h 1720853"/>
              <a:gd name="connsiteX10" fmla="*/ 0 w 1716115"/>
              <a:gd name="connsiteY10" fmla="*/ 0 h 1720853"/>
              <a:gd name="connsiteX11" fmla="*/ 186798 w 1716115"/>
              <a:gd name="connsiteY11" fmla="*/ 0 h 1720853"/>
              <a:gd name="connsiteX12" fmla="*/ 203788 w 1716115"/>
              <a:gd name="connsiteY12" fmla="*/ 0 h 1720853"/>
              <a:gd name="connsiteX13" fmla="*/ 1716109 w 1716115"/>
              <a:gd name="connsiteY13" fmla="*/ 1516501 h 1720853"/>
              <a:gd name="connsiteX14" fmla="*/ 1716109 w 1716115"/>
              <a:gd name="connsiteY14" fmla="*/ 1533535 h 1720853"/>
              <a:gd name="connsiteX15" fmla="*/ 186798 w 1716115"/>
              <a:gd name="connsiteY15" fmla="*/ 0 h 1720853"/>
              <a:gd name="connsiteX16" fmla="*/ 280155 w 1716115"/>
              <a:gd name="connsiteY16" fmla="*/ 0 h 1720853"/>
              <a:gd name="connsiteX17" fmla="*/ 297145 w 1716115"/>
              <a:gd name="connsiteY17" fmla="*/ 0 h 1720853"/>
              <a:gd name="connsiteX18" fmla="*/ 1716114 w 1716115"/>
              <a:gd name="connsiteY18" fmla="*/ 1422885 h 1720853"/>
              <a:gd name="connsiteX19" fmla="*/ 1716114 w 1716115"/>
              <a:gd name="connsiteY19" fmla="*/ 1439924 h 1720853"/>
              <a:gd name="connsiteX20" fmla="*/ 280155 w 1716115"/>
              <a:gd name="connsiteY20" fmla="*/ 0 h 1720853"/>
              <a:gd name="connsiteX21" fmla="*/ 373512 w 1716115"/>
              <a:gd name="connsiteY21" fmla="*/ 0 h 1720853"/>
              <a:gd name="connsiteX22" fmla="*/ 390502 w 1716115"/>
              <a:gd name="connsiteY22" fmla="*/ 0 h 1720853"/>
              <a:gd name="connsiteX23" fmla="*/ 1716029 w 1716115"/>
              <a:gd name="connsiteY23" fmla="*/ 1329184 h 1720853"/>
              <a:gd name="connsiteX24" fmla="*/ 1716029 w 1716115"/>
              <a:gd name="connsiteY24" fmla="*/ 1346223 h 1720853"/>
              <a:gd name="connsiteX25" fmla="*/ 1716114 w 1716115"/>
              <a:gd name="connsiteY25" fmla="*/ 1346308 h 1720853"/>
              <a:gd name="connsiteX26" fmla="*/ 373512 w 1716115"/>
              <a:gd name="connsiteY26" fmla="*/ 0 h 1720853"/>
              <a:gd name="connsiteX27" fmla="*/ 466953 w 1716115"/>
              <a:gd name="connsiteY27" fmla="*/ 0 h 1720853"/>
              <a:gd name="connsiteX28" fmla="*/ 483944 w 1716115"/>
              <a:gd name="connsiteY28" fmla="*/ 0 h 1720853"/>
              <a:gd name="connsiteX29" fmla="*/ 1716110 w 1716115"/>
              <a:gd name="connsiteY29" fmla="*/ 1235573 h 1720853"/>
              <a:gd name="connsiteX30" fmla="*/ 1716110 w 1716115"/>
              <a:gd name="connsiteY30" fmla="*/ 1252607 h 1720853"/>
              <a:gd name="connsiteX31" fmla="*/ 466953 w 1716115"/>
              <a:gd name="connsiteY31" fmla="*/ 0 h 1720853"/>
              <a:gd name="connsiteX32" fmla="*/ 560310 w 1716115"/>
              <a:gd name="connsiteY32" fmla="*/ 0 h 1720853"/>
              <a:gd name="connsiteX33" fmla="*/ 577297 w 1716115"/>
              <a:gd name="connsiteY33" fmla="*/ 0 h 1720853"/>
              <a:gd name="connsiteX34" fmla="*/ 1716109 w 1716115"/>
              <a:gd name="connsiteY34" fmla="*/ 1141957 h 1720853"/>
              <a:gd name="connsiteX35" fmla="*/ 1716109 w 1716115"/>
              <a:gd name="connsiteY35" fmla="*/ 1158991 h 1720853"/>
              <a:gd name="connsiteX36" fmla="*/ 560310 w 1716115"/>
              <a:gd name="connsiteY36" fmla="*/ 0 h 1720853"/>
              <a:gd name="connsiteX37" fmla="*/ 653668 w 1716115"/>
              <a:gd name="connsiteY37" fmla="*/ 0 h 1720853"/>
              <a:gd name="connsiteX38" fmla="*/ 670655 w 1716115"/>
              <a:gd name="connsiteY38" fmla="*/ 0 h 1720853"/>
              <a:gd name="connsiteX39" fmla="*/ 1716029 w 1716115"/>
              <a:gd name="connsiteY39" fmla="*/ 1048255 h 1720853"/>
              <a:gd name="connsiteX40" fmla="*/ 1716029 w 1716115"/>
              <a:gd name="connsiteY40" fmla="*/ 1065294 h 1720853"/>
              <a:gd name="connsiteX41" fmla="*/ 1716114 w 1716115"/>
              <a:gd name="connsiteY41" fmla="*/ 1065380 h 1720853"/>
              <a:gd name="connsiteX42" fmla="*/ 653668 w 1716115"/>
              <a:gd name="connsiteY42" fmla="*/ 0 h 1720853"/>
              <a:gd name="connsiteX43" fmla="*/ 747112 w 1716115"/>
              <a:gd name="connsiteY43" fmla="*/ 0 h 1720853"/>
              <a:gd name="connsiteX44" fmla="*/ 764104 w 1716115"/>
              <a:gd name="connsiteY44" fmla="*/ 0 h 1720853"/>
              <a:gd name="connsiteX45" fmla="*/ 1716115 w 1716115"/>
              <a:gd name="connsiteY45" fmla="*/ 954644 h 1720853"/>
              <a:gd name="connsiteX46" fmla="*/ 1716115 w 1716115"/>
              <a:gd name="connsiteY46" fmla="*/ 971678 h 1720853"/>
              <a:gd name="connsiteX47" fmla="*/ 747112 w 1716115"/>
              <a:gd name="connsiteY47" fmla="*/ 0 h 1720853"/>
              <a:gd name="connsiteX48" fmla="*/ 840465 w 1716115"/>
              <a:gd name="connsiteY48" fmla="*/ 0 h 1720853"/>
              <a:gd name="connsiteX49" fmla="*/ 857452 w 1716115"/>
              <a:gd name="connsiteY49" fmla="*/ 0 h 1720853"/>
              <a:gd name="connsiteX50" fmla="*/ 1716109 w 1716115"/>
              <a:gd name="connsiteY50" fmla="*/ 861028 h 1720853"/>
              <a:gd name="connsiteX51" fmla="*/ 1716109 w 1716115"/>
              <a:gd name="connsiteY51" fmla="*/ 878062 h 1720853"/>
              <a:gd name="connsiteX52" fmla="*/ 840465 w 1716115"/>
              <a:gd name="connsiteY52" fmla="*/ 0 h 1720853"/>
              <a:gd name="connsiteX53" fmla="*/ 933823 w 1716115"/>
              <a:gd name="connsiteY53" fmla="*/ 0 h 1720853"/>
              <a:gd name="connsiteX54" fmla="*/ 950810 w 1716115"/>
              <a:gd name="connsiteY54" fmla="*/ 0 h 1720853"/>
              <a:gd name="connsiteX55" fmla="*/ 1716114 w 1716115"/>
              <a:gd name="connsiteY55" fmla="*/ 767327 h 1720853"/>
              <a:gd name="connsiteX56" fmla="*/ 1716114 w 1716115"/>
              <a:gd name="connsiteY56" fmla="*/ 784366 h 1720853"/>
              <a:gd name="connsiteX57" fmla="*/ 1716114 w 1716115"/>
              <a:gd name="connsiteY57" fmla="*/ 784451 h 1720853"/>
              <a:gd name="connsiteX58" fmla="*/ 933823 w 1716115"/>
              <a:gd name="connsiteY58" fmla="*/ 0 h 1720853"/>
              <a:gd name="connsiteX59" fmla="*/ 1027262 w 1716115"/>
              <a:gd name="connsiteY59" fmla="*/ 0 h 1720853"/>
              <a:gd name="connsiteX60" fmla="*/ 1044254 w 1716115"/>
              <a:gd name="connsiteY60" fmla="*/ 0 h 1720853"/>
              <a:gd name="connsiteX61" fmla="*/ 1716110 w 1716115"/>
              <a:gd name="connsiteY61" fmla="*/ 673716 h 1720853"/>
              <a:gd name="connsiteX62" fmla="*/ 1716110 w 1716115"/>
              <a:gd name="connsiteY62" fmla="*/ 690750 h 1720853"/>
              <a:gd name="connsiteX63" fmla="*/ 1027262 w 1716115"/>
              <a:gd name="connsiteY63" fmla="*/ 0 h 1720853"/>
              <a:gd name="connsiteX64" fmla="*/ 1120625 w 1716115"/>
              <a:gd name="connsiteY64" fmla="*/ 0 h 1720853"/>
              <a:gd name="connsiteX65" fmla="*/ 1137612 w 1716115"/>
              <a:gd name="connsiteY65" fmla="*/ 0 h 1720853"/>
              <a:gd name="connsiteX66" fmla="*/ 1716115 w 1716115"/>
              <a:gd name="connsiteY66" fmla="*/ 580100 h 1720853"/>
              <a:gd name="connsiteX67" fmla="*/ 1716115 w 1716115"/>
              <a:gd name="connsiteY67" fmla="*/ 597134 h 1720853"/>
              <a:gd name="connsiteX68" fmla="*/ 1120625 w 1716115"/>
              <a:gd name="connsiteY68" fmla="*/ 0 h 1720853"/>
              <a:gd name="connsiteX69" fmla="*/ 1213978 w 1716115"/>
              <a:gd name="connsiteY69" fmla="*/ 0 h 1720853"/>
              <a:gd name="connsiteX70" fmla="*/ 1230965 w 1716115"/>
              <a:gd name="connsiteY70" fmla="*/ 0 h 1720853"/>
              <a:gd name="connsiteX71" fmla="*/ 1716109 w 1716115"/>
              <a:gd name="connsiteY71" fmla="*/ 486398 h 1720853"/>
              <a:gd name="connsiteX72" fmla="*/ 1716109 w 1716115"/>
              <a:gd name="connsiteY72" fmla="*/ 503437 h 1720853"/>
              <a:gd name="connsiteX73" fmla="*/ 1716109 w 1716115"/>
              <a:gd name="connsiteY73" fmla="*/ 503523 h 1720853"/>
              <a:gd name="connsiteX74" fmla="*/ 1213978 w 1716115"/>
              <a:gd name="connsiteY74" fmla="*/ 0 h 1720853"/>
              <a:gd name="connsiteX75" fmla="*/ 1307422 w 1716115"/>
              <a:gd name="connsiteY75" fmla="*/ 0 h 1720853"/>
              <a:gd name="connsiteX76" fmla="*/ 1324414 w 1716115"/>
              <a:gd name="connsiteY76" fmla="*/ 0 h 1720853"/>
              <a:gd name="connsiteX77" fmla="*/ 1716115 w 1716115"/>
              <a:gd name="connsiteY77" fmla="*/ 392784 h 1720853"/>
              <a:gd name="connsiteX78" fmla="*/ 1716115 w 1716115"/>
              <a:gd name="connsiteY78" fmla="*/ 409821 h 1720853"/>
              <a:gd name="connsiteX79" fmla="*/ 1307422 w 1716115"/>
              <a:gd name="connsiteY79" fmla="*/ 0 h 1720853"/>
              <a:gd name="connsiteX80" fmla="*/ 1400775 w 1716115"/>
              <a:gd name="connsiteY80" fmla="*/ 0 h 1720853"/>
              <a:gd name="connsiteX81" fmla="*/ 1417762 w 1716115"/>
              <a:gd name="connsiteY81" fmla="*/ 0 h 1720853"/>
              <a:gd name="connsiteX82" fmla="*/ 1716109 w 1716115"/>
              <a:gd name="connsiteY82" fmla="*/ 299170 h 1720853"/>
              <a:gd name="connsiteX83" fmla="*/ 1716109 w 1716115"/>
              <a:gd name="connsiteY83" fmla="*/ 316207 h 1720853"/>
              <a:gd name="connsiteX84" fmla="*/ 1400775 w 1716115"/>
              <a:gd name="connsiteY84" fmla="*/ 0 h 1720853"/>
              <a:gd name="connsiteX85" fmla="*/ 1494133 w 1716115"/>
              <a:gd name="connsiteY85" fmla="*/ 0 h 1720853"/>
              <a:gd name="connsiteX86" fmla="*/ 1511120 w 1716115"/>
              <a:gd name="connsiteY86" fmla="*/ 0 h 1720853"/>
              <a:gd name="connsiteX87" fmla="*/ 1716109 w 1716115"/>
              <a:gd name="connsiteY87" fmla="*/ 205556 h 1720853"/>
              <a:gd name="connsiteX88" fmla="*/ 1716109 w 1716115"/>
              <a:gd name="connsiteY88" fmla="*/ 222592 h 1720853"/>
              <a:gd name="connsiteX89" fmla="*/ 1494133 w 1716115"/>
              <a:gd name="connsiteY89" fmla="*/ 0 h 1720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716115" h="1720853">
                <a:moveTo>
                  <a:pt x="93358" y="0"/>
                </a:moveTo>
                <a:lnTo>
                  <a:pt x="110348" y="0"/>
                </a:lnTo>
                <a:cubicBezTo>
                  <a:pt x="110348" y="887874"/>
                  <a:pt x="830686" y="1610112"/>
                  <a:pt x="1716029" y="1610112"/>
                </a:cubicBezTo>
                <a:lnTo>
                  <a:pt x="1716029" y="1627151"/>
                </a:lnTo>
                <a:lnTo>
                  <a:pt x="1716115" y="1627237"/>
                </a:lnTo>
                <a:cubicBezTo>
                  <a:pt x="821334" y="1627237"/>
                  <a:pt x="93358" y="897252"/>
                  <a:pt x="93358" y="0"/>
                </a:cubicBezTo>
                <a:close/>
                <a:moveTo>
                  <a:pt x="0" y="0"/>
                </a:moveTo>
                <a:lnTo>
                  <a:pt x="16989" y="0"/>
                </a:lnTo>
                <a:cubicBezTo>
                  <a:pt x="16989" y="939499"/>
                  <a:pt x="779202" y="1703814"/>
                  <a:pt x="1716114" y="1703814"/>
                </a:cubicBezTo>
                <a:lnTo>
                  <a:pt x="1716114" y="1720853"/>
                </a:lnTo>
                <a:cubicBezTo>
                  <a:pt x="769850" y="1720853"/>
                  <a:pt x="0" y="948877"/>
                  <a:pt x="0" y="0"/>
                </a:cubicBezTo>
                <a:close/>
                <a:moveTo>
                  <a:pt x="186798" y="0"/>
                </a:moveTo>
                <a:lnTo>
                  <a:pt x="203788" y="0"/>
                </a:lnTo>
                <a:cubicBezTo>
                  <a:pt x="203788" y="836248"/>
                  <a:pt x="882254" y="1516501"/>
                  <a:pt x="1716109" y="1516501"/>
                </a:cubicBezTo>
                <a:lnTo>
                  <a:pt x="1716109" y="1533535"/>
                </a:lnTo>
                <a:cubicBezTo>
                  <a:pt x="872812" y="1533535"/>
                  <a:pt x="186798" y="845626"/>
                  <a:pt x="186798" y="0"/>
                </a:cubicBezTo>
                <a:close/>
                <a:moveTo>
                  <a:pt x="280155" y="0"/>
                </a:moveTo>
                <a:lnTo>
                  <a:pt x="297145" y="0"/>
                </a:lnTo>
                <a:cubicBezTo>
                  <a:pt x="297145" y="784537"/>
                  <a:pt x="933652" y="1422885"/>
                  <a:pt x="1716114" y="1422885"/>
                </a:cubicBezTo>
                <a:lnTo>
                  <a:pt x="1716114" y="1439924"/>
                </a:lnTo>
                <a:cubicBezTo>
                  <a:pt x="924300" y="1439924"/>
                  <a:pt x="280155" y="794001"/>
                  <a:pt x="280155" y="0"/>
                </a:cubicBezTo>
                <a:close/>
                <a:moveTo>
                  <a:pt x="373512" y="0"/>
                </a:moveTo>
                <a:lnTo>
                  <a:pt x="390502" y="0"/>
                </a:lnTo>
                <a:cubicBezTo>
                  <a:pt x="390502" y="732911"/>
                  <a:pt x="985135" y="1329184"/>
                  <a:pt x="1716029" y="1329184"/>
                </a:cubicBezTo>
                <a:lnTo>
                  <a:pt x="1716029" y="1346223"/>
                </a:lnTo>
                <a:lnTo>
                  <a:pt x="1716114" y="1346308"/>
                </a:lnTo>
                <a:cubicBezTo>
                  <a:pt x="975783" y="1346308"/>
                  <a:pt x="373512" y="742375"/>
                  <a:pt x="373512" y="0"/>
                </a:cubicBezTo>
                <a:close/>
                <a:moveTo>
                  <a:pt x="466953" y="0"/>
                </a:moveTo>
                <a:lnTo>
                  <a:pt x="483944" y="0"/>
                </a:lnTo>
                <a:cubicBezTo>
                  <a:pt x="483944" y="681286"/>
                  <a:pt x="1036704" y="1235573"/>
                  <a:pt x="1716110" y="1235573"/>
                </a:cubicBezTo>
                <a:lnTo>
                  <a:pt x="1716110" y="1252607"/>
                </a:lnTo>
                <a:cubicBezTo>
                  <a:pt x="1027347" y="1252607"/>
                  <a:pt x="466953" y="690664"/>
                  <a:pt x="466953" y="0"/>
                </a:cubicBezTo>
                <a:close/>
                <a:moveTo>
                  <a:pt x="560310" y="0"/>
                </a:moveTo>
                <a:lnTo>
                  <a:pt x="577297" y="0"/>
                </a:lnTo>
                <a:cubicBezTo>
                  <a:pt x="577297" y="629660"/>
                  <a:pt x="1088188" y="1141957"/>
                  <a:pt x="1716109" y="1141957"/>
                </a:cubicBezTo>
                <a:lnTo>
                  <a:pt x="1716109" y="1158991"/>
                </a:lnTo>
                <a:cubicBezTo>
                  <a:pt x="1078835" y="1158991"/>
                  <a:pt x="560310" y="639038"/>
                  <a:pt x="560310" y="0"/>
                </a:cubicBezTo>
                <a:close/>
                <a:moveTo>
                  <a:pt x="653668" y="0"/>
                </a:moveTo>
                <a:lnTo>
                  <a:pt x="670655" y="0"/>
                </a:lnTo>
                <a:cubicBezTo>
                  <a:pt x="670655" y="578035"/>
                  <a:pt x="1139586" y="1048255"/>
                  <a:pt x="1716029" y="1048255"/>
                </a:cubicBezTo>
                <a:lnTo>
                  <a:pt x="1716029" y="1065294"/>
                </a:lnTo>
                <a:lnTo>
                  <a:pt x="1716114" y="1065380"/>
                </a:lnTo>
                <a:cubicBezTo>
                  <a:pt x="1130319" y="1065380"/>
                  <a:pt x="653668" y="587499"/>
                  <a:pt x="653668" y="0"/>
                </a:cubicBezTo>
                <a:close/>
                <a:moveTo>
                  <a:pt x="747112" y="0"/>
                </a:moveTo>
                <a:lnTo>
                  <a:pt x="764104" y="0"/>
                </a:lnTo>
                <a:cubicBezTo>
                  <a:pt x="764104" y="526409"/>
                  <a:pt x="1191155" y="954644"/>
                  <a:pt x="1716115" y="954644"/>
                </a:cubicBezTo>
                <a:lnTo>
                  <a:pt x="1716115" y="971678"/>
                </a:lnTo>
                <a:cubicBezTo>
                  <a:pt x="1181802" y="971678"/>
                  <a:pt x="747112" y="535787"/>
                  <a:pt x="747112" y="0"/>
                </a:cubicBezTo>
                <a:close/>
                <a:moveTo>
                  <a:pt x="840465" y="0"/>
                </a:moveTo>
                <a:lnTo>
                  <a:pt x="857452" y="0"/>
                </a:lnTo>
                <a:cubicBezTo>
                  <a:pt x="857452" y="474783"/>
                  <a:pt x="1242638" y="861028"/>
                  <a:pt x="1716109" y="861028"/>
                </a:cubicBezTo>
                <a:lnTo>
                  <a:pt x="1716109" y="878062"/>
                </a:lnTo>
                <a:cubicBezTo>
                  <a:pt x="1233281" y="878062"/>
                  <a:pt x="840465" y="484162"/>
                  <a:pt x="840465" y="0"/>
                </a:cubicBezTo>
                <a:close/>
                <a:moveTo>
                  <a:pt x="933823" y="0"/>
                </a:moveTo>
                <a:lnTo>
                  <a:pt x="950810" y="0"/>
                </a:lnTo>
                <a:cubicBezTo>
                  <a:pt x="950810" y="423157"/>
                  <a:pt x="1294121" y="767327"/>
                  <a:pt x="1716114" y="767327"/>
                </a:cubicBezTo>
                <a:lnTo>
                  <a:pt x="1716114" y="784366"/>
                </a:lnTo>
                <a:lnTo>
                  <a:pt x="1716114" y="784451"/>
                </a:lnTo>
                <a:cubicBezTo>
                  <a:pt x="1284769" y="784451"/>
                  <a:pt x="933823" y="432536"/>
                  <a:pt x="933823" y="0"/>
                </a:cubicBezTo>
                <a:close/>
                <a:moveTo>
                  <a:pt x="1027262" y="0"/>
                </a:moveTo>
                <a:lnTo>
                  <a:pt x="1044254" y="0"/>
                </a:lnTo>
                <a:cubicBezTo>
                  <a:pt x="1044254" y="371532"/>
                  <a:pt x="1345685" y="673716"/>
                  <a:pt x="1716110" y="673716"/>
                </a:cubicBezTo>
                <a:lnTo>
                  <a:pt x="1716110" y="690750"/>
                </a:lnTo>
                <a:cubicBezTo>
                  <a:pt x="1336248" y="690750"/>
                  <a:pt x="1027262" y="380824"/>
                  <a:pt x="1027262" y="0"/>
                </a:cubicBezTo>
                <a:close/>
                <a:moveTo>
                  <a:pt x="1120625" y="0"/>
                </a:moveTo>
                <a:lnTo>
                  <a:pt x="1137612" y="0"/>
                </a:lnTo>
                <a:cubicBezTo>
                  <a:pt x="1137612" y="319820"/>
                  <a:pt x="1397088" y="580100"/>
                  <a:pt x="1716115" y="580100"/>
                </a:cubicBezTo>
                <a:lnTo>
                  <a:pt x="1716115" y="597134"/>
                </a:lnTo>
                <a:cubicBezTo>
                  <a:pt x="1387736" y="597134"/>
                  <a:pt x="1120625" y="329285"/>
                  <a:pt x="1120625" y="0"/>
                </a:cubicBezTo>
                <a:close/>
                <a:moveTo>
                  <a:pt x="1213978" y="0"/>
                </a:moveTo>
                <a:lnTo>
                  <a:pt x="1230965" y="0"/>
                </a:lnTo>
                <a:cubicBezTo>
                  <a:pt x="1230965" y="268195"/>
                  <a:pt x="1448571" y="486398"/>
                  <a:pt x="1716109" y="486398"/>
                </a:cubicBezTo>
                <a:lnTo>
                  <a:pt x="1716109" y="503437"/>
                </a:lnTo>
                <a:lnTo>
                  <a:pt x="1716109" y="503523"/>
                </a:lnTo>
                <a:cubicBezTo>
                  <a:pt x="1439214" y="503523"/>
                  <a:pt x="1213978" y="277659"/>
                  <a:pt x="1213978" y="0"/>
                </a:cubicBezTo>
                <a:close/>
                <a:moveTo>
                  <a:pt x="1307422" y="0"/>
                </a:moveTo>
                <a:lnTo>
                  <a:pt x="1324414" y="0"/>
                </a:lnTo>
                <a:cubicBezTo>
                  <a:pt x="1324414" y="216569"/>
                  <a:pt x="1500141" y="392784"/>
                  <a:pt x="1716115" y="392784"/>
                </a:cubicBezTo>
                <a:lnTo>
                  <a:pt x="1716115" y="409821"/>
                </a:lnTo>
                <a:cubicBezTo>
                  <a:pt x="1490703" y="409821"/>
                  <a:pt x="1307422" y="225948"/>
                  <a:pt x="1307422" y="0"/>
                </a:cubicBezTo>
                <a:close/>
                <a:moveTo>
                  <a:pt x="1400775" y="0"/>
                </a:moveTo>
                <a:lnTo>
                  <a:pt x="1417762" y="0"/>
                </a:lnTo>
                <a:cubicBezTo>
                  <a:pt x="1417762" y="164944"/>
                  <a:pt x="1551619" y="299170"/>
                  <a:pt x="1716109" y="299170"/>
                </a:cubicBezTo>
                <a:lnTo>
                  <a:pt x="1716109" y="316207"/>
                </a:lnTo>
                <a:cubicBezTo>
                  <a:pt x="1542266" y="316207"/>
                  <a:pt x="1400775" y="174322"/>
                  <a:pt x="1400775" y="0"/>
                </a:cubicBezTo>
                <a:close/>
                <a:moveTo>
                  <a:pt x="1494133" y="0"/>
                </a:moveTo>
                <a:lnTo>
                  <a:pt x="1511120" y="0"/>
                </a:lnTo>
                <a:cubicBezTo>
                  <a:pt x="1511120" y="113318"/>
                  <a:pt x="1603017" y="205556"/>
                  <a:pt x="1716109" y="205556"/>
                </a:cubicBezTo>
                <a:lnTo>
                  <a:pt x="1716109" y="222592"/>
                </a:lnTo>
                <a:cubicBezTo>
                  <a:pt x="1593750" y="222592"/>
                  <a:pt x="1494133" y="122783"/>
                  <a:pt x="1494133" y="0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2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5" name="Image 5" descr="preencoded.png">
            <a:extLst>
              <a:ext uri="{FF2B5EF4-FFF2-40B4-BE49-F238E27FC236}">
                <a16:creationId xmlns:a16="http://schemas.microsoft.com/office/drawing/2014/main" id="{D9D7EB49-4BC9-040F-C4CC-5771C5FB312B}"/>
              </a:ext>
            </a:extLst>
          </p:cNvPr>
          <p:cNvSpPr/>
          <p:nvPr userDrawn="1"/>
        </p:nvSpPr>
        <p:spPr>
          <a:xfrm>
            <a:off x="-5568" y="3440504"/>
            <a:ext cx="3443288" cy="3448050"/>
          </a:xfrm>
          <a:custGeom>
            <a:avLst/>
            <a:gdLst>
              <a:gd name="connsiteX0" fmla="*/ 1721644 w 3443288"/>
              <a:gd name="connsiteY0" fmla="*/ 3448051 h 3448050"/>
              <a:gd name="connsiteX1" fmla="*/ 3443288 w 3443288"/>
              <a:gd name="connsiteY1" fmla="*/ 1724025 h 3448050"/>
              <a:gd name="connsiteX2" fmla="*/ 1721644 w 3443288"/>
              <a:gd name="connsiteY2" fmla="*/ 0 h 3448050"/>
              <a:gd name="connsiteX3" fmla="*/ 0 w 3443288"/>
              <a:gd name="connsiteY3" fmla="*/ 1724025 h 3448050"/>
              <a:gd name="connsiteX4" fmla="*/ 1721644 w 3443288"/>
              <a:gd name="connsiteY4" fmla="*/ 3448051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3448050">
                <a:moveTo>
                  <a:pt x="1721644" y="3448051"/>
                </a:moveTo>
                <a:cubicBezTo>
                  <a:pt x="2672482" y="3448051"/>
                  <a:pt x="3443288" y="2676178"/>
                  <a:pt x="3443288" y="1724025"/>
                </a:cubicBezTo>
                <a:cubicBezTo>
                  <a:pt x="3443288" y="771873"/>
                  <a:pt x="2672482" y="0"/>
                  <a:pt x="1721644" y="0"/>
                </a:cubicBezTo>
                <a:cubicBezTo>
                  <a:pt x="770806" y="0"/>
                  <a:pt x="0" y="771873"/>
                  <a:pt x="0" y="1724025"/>
                </a:cubicBezTo>
                <a:cubicBezTo>
                  <a:pt x="0" y="2676178"/>
                  <a:pt x="770806" y="3448051"/>
                  <a:pt x="1721644" y="3448051"/>
                </a:cubicBezTo>
                <a:close/>
              </a:path>
            </a:pathLst>
          </a:custGeom>
          <a:solidFill>
            <a:schemeClr val="accent6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7" name="Image 6" descr="preencoded.png">
            <a:extLst>
              <a:ext uri="{FF2B5EF4-FFF2-40B4-BE49-F238E27FC236}">
                <a16:creationId xmlns:a16="http://schemas.microsoft.com/office/drawing/2014/main" id="{3CE04498-C285-EFB8-340C-1A064078152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718457" y="3440504"/>
            <a:ext cx="1719263" cy="1724025"/>
          </a:xfrm>
          <a:prstGeom prst="rect">
            <a:avLst/>
          </a:prstGeom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18" name="Title 19">
            <a:extLst>
              <a:ext uri="{FF2B5EF4-FFF2-40B4-BE49-F238E27FC236}">
                <a16:creationId xmlns:a16="http://schemas.microsoft.com/office/drawing/2014/main" id="{9CBE0ADC-7FA0-F7E3-96EF-BBACB6A90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6784" y="1243584"/>
            <a:ext cx="8165592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0F9C0517-D83A-CC55-35B8-B2F990C96D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685032" y="2255520"/>
            <a:ext cx="3741928" cy="4306380"/>
          </a:xfrm>
        </p:spPr>
        <p:txBody>
          <a:bodyPr lIns="45720" rIns="45720" bIns="45720">
            <a:no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20" name="Content Placeholder 5">
            <a:extLst>
              <a:ext uri="{FF2B5EF4-FFF2-40B4-BE49-F238E27FC236}">
                <a16:creationId xmlns:a16="http://schemas.microsoft.com/office/drawing/2014/main" id="{CF8BFBBE-0EAE-B647-2648-A5FB0094BF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754112" y="2255520"/>
            <a:ext cx="3741928" cy="4306380"/>
          </a:xfrm>
        </p:spPr>
        <p:txBody>
          <a:bodyPr lIns="45720" rIns="45720" bIns="45720">
            <a:no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08321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C6B5F91-ABF5-D0B6-E43F-40CEDC3A6DF8}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52D64F1-27B6-A1E5-4F44-A6029FAB307B}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86844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626DE4B-D4E5-B36A-89FA-7C0E87AFC31D}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5243571-BE64-3777-F992-88FC43A60537}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118286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DFAE2CB-0EAD-E788-FCB7-FB12F6939199}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5005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5923D9E-9381-3D11-B31A-1BF5C97F35B0}"/>
              </a:ext>
            </a:extLst>
          </p:cNvPr>
          <p:cNvGrpSpPr/>
          <p:nvPr userDrawn="1"/>
        </p:nvGrpSpPr>
        <p:grpSpPr>
          <a:xfrm>
            <a:off x="6452303" y="3405019"/>
            <a:ext cx="5739697" cy="3467971"/>
            <a:chOff x="5009037" y="2525712"/>
            <a:chExt cx="7170193" cy="4332288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89E777D0-3240-08CE-6B6C-B33B910B84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9037" y="25257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EFEA81A2-6893-518C-6AF3-37C987789C8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89536" y="2525712"/>
              <a:ext cx="3589694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F297964-0B81-31DC-6D6D-1414832238B1}"/>
              </a:ext>
            </a:extLst>
          </p:cNvPr>
          <p:cNvGrpSpPr/>
          <p:nvPr userDrawn="1"/>
        </p:nvGrpSpPr>
        <p:grpSpPr>
          <a:xfrm flipH="1" flipV="1">
            <a:off x="6465610" y="0"/>
            <a:ext cx="5739697" cy="3467971"/>
            <a:chOff x="5183405" y="2678112"/>
            <a:chExt cx="7170193" cy="4332288"/>
          </a:xfrm>
        </p:grpSpPr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CE4FDB43-7466-4B74-330E-836DA9504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3405" y="26781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2EA39DB9-F1B4-F4E9-CF4D-717B0CD747DA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3903" y="2678112"/>
              <a:ext cx="3589695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4" name="Image 2" descr="preencoded.png">
            <a:extLst>
              <a:ext uri="{FF2B5EF4-FFF2-40B4-BE49-F238E27FC236}">
                <a16:creationId xmlns:a16="http://schemas.microsoft.com/office/drawing/2014/main" id="{EFFAEAD9-58A9-096B-C6D0-58F7AD08EB20}"/>
              </a:ext>
            </a:extLst>
          </p:cNvPr>
          <p:cNvSpPr/>
          <p:nvPr/>
        </p:nvSpPr>
        <p:spPr>
          <a:xfrm>
            <a:off x="7642518" y="4577658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1CFBBA-B680-A6A7-3C4B-5FEAC4253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9616" y="1901952"/>
            <a:ext cx="5693664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2386C43-DD10-E892-08AD-D6F4AE9617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99616" y="2770632"/>
            <a:ext cx="5693664" cy="3122168"/>
          </a:xfrm>
        </p:spPr>
        <p:txBody>
          <a:bodyPr>
            <a:no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50000"/>
              </a:lnSpc>
              <a:spcBef>
                <a:spcPts val="0"/>
              </a:spcBef>
              <a:defRPr sz="2000"/>
            </a:lvl2pPr>
            <a:lvl3pPr marL="685800">
              <a:lnSpc>
                <a:spcPct val="150000"/>
              </a:lnSpc>
              <a:spcBef>
                <a:spcPts val="0"/>
              </a:spcBef>
              <a:defRPr sz="1800"/>
            </a:lvl3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233396450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AA6B609-D718-DB49-892F-7E49376CC913}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46700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C35EFB42-020B-1DF4-3D42-26092CE45F08}"/>
              </a:ext>
            </a:extLst>
          </p:cNvPr>
          <p:cNvSpPr/>
          <p:nvPr userDrawn="1"/>
        </p:nvSpPr>
        <p:spPr>
          <a:xfrm>
            <a:off x="0" y="3427336"/>
            <a:ext cx="3430200" cy="3430665"/>
          </a:xfrm>
          <a:custGeom>
            <a:avLst/>
            <a:gdLst>
              <a:gd name="connsiteX0" fmla="*/ 0 w 3430200"/>
              <a:gd name="connsiteY0" fmla="*/ 0 h 3430665"/>
              <a:gd name="connsiteX1" fmla="*/ 3430200 w 3430200"/>
              <a:gd name="connsiteY1" fmla="*/ 0 h 3430665"/>
              <a:gd name="connsiteX2" fmla="*/ 3430200 w 3430200"/>
              <a:gd name="connsiteY2" fmla="*/ 3430665 h 3430665"/>
              <a:gd name="connsiteX3" fmla="*/ 0 w 3430200"/>
              <a:gd name="connsiteY3" fmla="*/ 3430665 h 3430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0200" h="3430665">
                <a:moveTo>
                  <a:pt x="0" y="0"/>
                </a:moveTo>
                <a:lnTo>
                  <a:pt x="3430200" y="0"/>
                </a:lnTo>
                <a:lnTo>
                  <a:pt x="3430200" y="3430665"/>
                </a:lnTo>
                <a:lnTo>
                  <a:pt x="0" y="343066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AB4DD322-D1E0-74CB-BBFF-057426E58EBC}"/>
              </a:ext>
            </a:extLst>
          </p:cNvPr>
          <p:cNvSpPr/>
          <p:nvPr userDrawn="1"/>
        </p:nvSpPr>
        <p:spPr>
          <a:xfrm>
            <a:off x="0" y="3427336"/>
            <a:ext cx="3430200" cy="3430665"/>
          </a:xfrm>
          <a:custGeom>
            <a:avLst/>
            <a:gdLst>
              <a:gd name="connsiteX0" fmla="*/ 3430200 w 3430200"/>
              <a:gd name="connsiteY0" fmla="*/ 0 h 3430665"/>
              <a:gd name="connsiteX1" fmla="*/ 3430200 w 3430200"/>
              <a:gd name="connsiteY1" fmla="*/ 3430665 h 3430665"/>
              <a:gd name="connsiteX2" fmla="*/ 0 w 3430200"/>
              <a:gd name="connsiteY2" fmla="*/ 3430665 h 3430665"/>
              <a:gd name="connsiteX3" fmla="*/ 0 w 3430200"/>
              <a:gd name="connsiteY3" fmla="*/ 3417531 h 3430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0200" h="3430665">
                <a:moveTo>
                  <a:pt x="3430200" y="0"/>
                </a:moveTo>
                <a:lnTo>
                  <a:pt x="3430200" y="3430665"/>
                </a:lnTo>
                <a:lnTo>
                  <a:pt x="0" y="3430665"/>
                </a:lnTo>
                <a:lnTo>
                  <a:pt x="0" y="341753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11D3FCE-EC92-8558-A3E5-04DB12477A3B}"/>
              </a:ext>
            </a:extLst>
          </p:cNvPr>
          <p:cNvSpPr/>
          <p:nvPr userDrawn="1"/>
        </p:nvSpPr>
        <p:spPr>
          <a:xfrm>
            <a:off x="1" y="1"/>
            <a:ext cx="3423785" cy="3437345"/>
          </a:xfrm>
          <a:custGeom>
            <a:avLst/>
            <a:gdLst>
              <a:gd name="connsiteX0" fmla="*/ 0 w 3423785"/>
              <a:gd name="connsiteY0" fmla="*/ 0 h 3437345"/>
              <a:gd name="connsiteX1" fmla="*/ 3423785 w 3423785"/>
              <a:gd name="connsiteY1" fmla="*/ 0 h 3437345"/>
              <a:gd name="connsiteX2" fmla="*/ 3423785 w 3423785"/>
              <a:gd name="connsiteY2" fmla="*/ 3437345 h 3437345"/>
              <a:gd name="connsiteX3" fmla="*/ 0 w 3423785"/>
              <a:gd name="connsiteY3" fmla="*/ 3437345 h 3437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3785" h="3437345">
                <a:moveTo>
                  <a:pt x="0" y="0"/>
                </a:moveTo>
                <a:lnTo>
                  <a:pt x="3423785" y="0"/>
                </a:lnTo>
                <a:lnTo>
                  <a:pt x="3423785" y="3437345"/>
                </a:lnTo>
                <a:lnTo>
                  <a:pt x="0" y="343734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 userDrawn="1">
            <p:ph type="title"/>
          </p:nvPr>
        </p:nvSpPr>
        <p:spPr>
          <a:xfrm>
            <a:off x="4224528" y="2276856"/>
            <a:ext cx="6766560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b="1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 userDrawn="1">
            <p:ph idx="1"/>
          </p:nvPr>
        </p:nvSpPr>
        <p:spPr>
          <a:xfrm>
            <a:off x="4224528" y="3222752"/>
            <a:ext cx="6766560" cy="2700528"/>
          </a:xfrm>
        </p:spPr>
        <p:txBody>
          <a:bodyPr>
            <a:noAutofit/>
          </a:bodyPr>
          <a:lstStyle>
            <a:lvl1pPr marL="0" indent="0">
              <a:buNone/>
              <a:defRPr sz="1500"/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11"/>
          </p:nvPr>
        </p:nvSpPr>
        <p:spPr>
          <a:xfrm>
            <a:off x="4224528" y="457200"/>
            <a:ext cx="3200400" cy="274320"/>
          </a:xfrm>
        </p:spPr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217CBC9E-B934-828F-2AE5-211CEF5B1D25}"/>
              </a:ext>
            </a:extLst>
          </p:cNvPr>
          <p:cNvSpPr/>
          <p:nvPr userDrawn="1"/>
        </p:nvSpPr>
        <p:spPr>
          <a:xfrm>
            <a:off x="1" y="869"/>
            <a:ext cx="3423785" cy="3436477"/>
          </a:xfrm>
          <a:custGeom>
            <a:avLst/>
            <a:gdLst>
              <a:gd name="connsiteX0" fmla="*/ 0 w 3423785"/>
              <a:gd name="connsiteY0" fmla="*/ 0 h 3436477"/>
              <a:gd name="connsiteX1" fmla="*/ 3423785 w 3423785"/>
              <a:gd name="connsiteY1" fmla="*/ 3436477 h 3436477"/>
              <a:gd name="connsiteX2" fmla="*/ 0 w 3423785"/>
              <a:gd name="connsiteY2" fmla="*/ 3436477 h 3436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23785" h="3436477">
                <a:moveTo>
                  <a:pt x="0" y="0"/>
                </a:moveTo>
                <a:lnTo>
                  <a:pt x="3423785" y="3436477"/>
                </a:lnTo>
                <a:lnTo>
                  <a:pt x="0" y="343647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21832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3D352B04-96E6-839B-9D92-EE98385C4D49}"/>
              </a:ext>
            </a:extLst>
          </p:cNvPr>
          <p:cNvSpPr/>
          <p:nvPr userDrawn="1"/>
        </p:nvSpPr>
        <p:spPr>
          <a:xfrm>
            <a:off x="2062836" y="686475"/>
            <a:ext cx="7774629" cy="6193018"/>
          </a:xfrm>
          <a:custGeom>
            <a:avLst/>
            <a:gdLst>
              <a:gd name="connsiteX0" fmla="*/ 3887320 w 7774629"/>
              <a:gd name="connsiteY0" fmla="*/ 0 h 6193018"/>
              <a:gd name="connsiteX1" fmla="*/ 7774629 w 7774629"/>
              <a:gd name="connsiteY1" fmla="*/ 3884811 h 6193018"/>
              <a:gd name="connsiteX2" fmla="*/ 7774629 w 7774629"/>
              <a:gd name="connsiteY2" fmla="*/ 6193018 h 6193018"/>
              <a:gd name="connsiteX3" fmla="*/ 0 w 7774629"/>
              <a:gd name="connsiteY3" fmla="*/ 6193018 h 6193018"/>
              <a:gd name="connsiteX4" fmla="*/ 0 w 7774629"/>
              <a:gd name="connsiteY4" fmla="*/ 3884811 h 6193018"/>
              <a:gd name="connsiteX5" fmla="*/ 3887320 w 7774629"/>
              <a:gd name="connsiteY5" fmla="*/ 0 h 6193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74629" h="6193018">
                <a:moveTo>
                  <a:pt x="3887320" y="0"/>
                </a:moveTo>
                <a:cubicBezTo>
                  <a:pt x="6034243" y="0"/>
                  <a:pt x="7774629" y="1739299"/>
                  <a:pt x="7774629" y="3884811"/>
                </a:cubicBezTo>
                <a:lnTo>
                  <a:pt x="7774629" y="6193018"/>
                </a:lnTo>
                <a:lnTo>
                  <a:pt x="0" y="6193018"/>
                </a:lnTo>
                <a:lnTo>
                  <a:pt x="0" y="3884811"/>
                </a:lnTo>
                <a:cubicBezTo>
                  <a:pt x="0" y="1739299"/>
                  <a:pt x="1740414" y="0"/>
                  <a:pt x="3887320" y="0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  <a:alpha val="99000"/>
            </a:schemeClr>
          </a:solidFill>
          <a:ln w="543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723D98FB-5EB7-A8DF-8470-B23A80D669E4}"/>
              </a:ext>
            </a:extLst>
          </p:cNvPr>
          <p:cNvSpPr/>
          <p:nvPr userDrawn="1"/>
        </p:nvSpPr>
        <p:spPr>
          <a:xfrm>
            <a:off x="7610252" y="1"/>
            <a:ext cx="2273668" cy="3147998"/>
          </a:xfrm>
          <a:custGeom>
            <a:avLst/>
            <a:gdLst>
              <a:gd name="connsiteX0" fmla="*/ 183295 w 2273668"/>
              <a:gd name="connsiteY0" fmla="*/ 0 h 3147998"/>
              <a:gd name="connsiteX1" fmla="*/ 2273668 w 2273668"/>
              <a:gd name="connsiteY1" fmla="*/ 0 h 3147998"/>
              <a:gd name="connsiteX2" fmla="*/ 2273668 w 2273668"/>
              <a:gd name="connsiteY2" fmla="*/ 3147998 h 3147998"/>
              <a:gd name="connsiteX3" fmla="*/ 2096300 w 2273668"/>
              <a:gd name="connsiteY3" fmla="*/ 3147998 h 3147998"/>
              <a:gd name="connsiteX4" fmla="*/ 2033714 w 2273668"/>
              <a:gd name="connsiteY4" fmla="*/ 3144814 h 3147998"/>
              <a:gd name="connsiteX5" fmla="*/ 0 w 2273668"/>
              <a:gd name="connsiteY5" fmla="*/ 886966 h 3147998"/>
              <a:gd name="connsiteX6" fmla="*/ 178732 w 2273668"/>
              <a:gd name="connsiteY6" fmla="*/ 9417 h 314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73668" h="3147998">
                <a:moveTo>
                  <a:pt x="183295" y="0"/>
                </a:moveTo>
                <a:lnTo>
                  <a:pt x="2273668" y="0"/>
                </a:lnTo>
                <a:lnTo>
                  <a:pt x="2273668" y="3147998"/>
                </a:lnTo>
                <a:lnTo>
                  <a:pt x="2096300" y="3147998"/>
                </a:lnTo>
                <a:lnTo>
                  <a:pt x="2033714" y="3144814"/>
                </a:lnTo>
                <a:cubicBezTo>
                  <a:pt x="895944" y="3028420"/>
                  <a:pt x="0" y="2060597"/>
                  <a:pt x="0" y="886966"/>
                </a:cubicBezTo>
                <a:cubicBezTo>
                  <a:pt x="0" y="576250"/>
                  <a:pt x="63712" y="279606"/>
                  <a:pt x="178732" y="941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4550F3CE-BAE9-3916-42CA-F4D906FA5173}"/>
              </a:ext>
            </a:extLst>
          </p:cNvPr>
          <p:cNvSpPr/>
          <p:nvPr userDrawn="1"/>
        </p:nvSpPr>
        <p:spPr>
          <a:xfrm>
            <a:off x="9883919" y="2"/>
            <a:ext cx="2254928" cy="3141557"/>
          </a:xfrm>
          <a:custGeom>
            <a:avLst/>
            <a:gdLst>
              <a:gd name="connsiteX0" fmla="*/ 0 w 2254928"/>
              <a:gd name="connsiteY0" fmla="*/ 0 h 3141557"/>
              <a:gd name="connsiteX1" fmla="*/ 2080472 w 2254928"/>
              <a:gd name="connsiteY1" fmla="*/ 0 h 3141557"/>
              <a:gd name="connsiteX2" fmla="*/ 2154269 w 2254928"/>
              <a:gd name="connsiteY2" fmla="*/ 202607 h 3141557"/>
              <a:gd name="connsiteX3" fmla="*/ 2254928 w 2254928"/>
              <a:gd name="connsiteY3" fmla="*/ 871976 h 3141557"/>
              <a:gd name="connsiteX4" fmla="*/ 231934 w 2254928"/>
              <a:gd name="connsiteY4" fmla="*/ 3128339 h 3141557"/>
              <a:gd name="connsiteX5" fmla="*/ 19 w 2254928"/>
              <a:gd name="connsiteY5" fmla="*/ 3141557 h 3141557"/>
              <a:gd name="connsiteX6" fmla="*/ 0 w 2254928"/>
              <a:gd name="connsiteY6" fmla="*/ 3141557 h 3141557"/>
              <a:gd name="connsiteX7" fmla="*/ 0 w 2254928"/>
              <a:gd name="connsiteY7" fmla="*/ 2729990 h 3141557"/>
              <a:gd name="connsiteX8" fmla="*/ 0 w 2254928"/>
              <a:gd name="connsiteY8" fmla="*/ 2344136 h 3141557"/>
              <a:gd name="connsiteX9" fmla="*/ 0 w 2254928"/>
              <a:gd name="connsiteY9" fmla="*/ 1983167 h 3141557"/>
              <a:gd name="connsiteX10" fmla="*/ 0 w 2254928"/>
              <a:gd name="connsiteY10" fmla="*/ 1646252 h 3141557"/>
              <a:gd name="connsiteX11" fmla="*/ 0 w 2254928"/>
              <a:gd name="connsiteY11" fmla="*/ 1332565 h 3141557"/>
              <a:gd name="connsiteX12" fmla="*/ 0 w 2254928"/>
              <a:gd name="connsiteY12" fmla="*/ 1041273 h 3141557"/>
              <a:gd name="connsiteX13" fmla="*/ 0 w 2254928"/>
              <a:gd name="connsiteY13" fmla="*/ 771549 h 3141557"/>
              <a:gd name="connsiteX14" fmla="*/ 0 w 2254928"/>
              <a:gd name="connsiteY14" fmla="*/ 522561 h 3141557"/>
              <a:gd name="connsiteX15" fmla="*/ 0 w 2254928"/>
              <a:gd name="connsiteY15" fmla="*/ 293482 h 3141557"/>
              <a:gd name="connsiteX16" fmla="*/ 0 w 2254928"/>
              <a:gd name="connsiteY16" fmla="*/ 83481 h 31415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254928" h="3141557">
                <a:moveTo>
                  <a:pt x="0" y="0"/>
                </a:moveTo>
                <a:lnTo>
                  <a:pt x="2080472" y="0"/>
                </a:lnTo>
                <a:lnTo>
                  <a:pt x="2154269" y="202607"/>
                </a:lnTo>
                <a:cubicBezTo>
                  <a:pt x="2219730" y="414134"/>
                  <a:pt x="2254928" y="638939"/>
                  <a:pt x="2254928" y="871976"/>
                </a:cubicBezTo>
                <a:cubicBezTo>
                  <a:pt x="2254928" y="2045607"/>
                  <a:pt x="1374977" y="3005515"/>
                  <a:pt x="231934" y="3128339"/>
                </a:cubicBezTo>
                <a:lnTo>
                  <a:pt x="19" y="3141557"/>
                </a:lnTo>
                <a:lnTo>
                  <a:pt x="0" y="3141557"/>
                </a:lnTo>
                <a:lnTo>
                  <a:pt x="0" y="2729990"/>
                </a:lnTo>
                <a:lnTo>
                  <a:pt x="0" y="2344136"/>
                </a:lnTo>
                <a:lnTo>
                  <a:pt x="0" y="1983167"/>
                </a:lnTo>
                <a:lnTo>
                  <a:pt x="0" y="1646252"/>
                </a:lnTo>
                <a:lnTo>
                  <a:pt x="0" y="1332565"/>
                </a:lnTo>
                <a:lnTo>
                  <a:pt x="0" y="1041273"/>
                </a:lnTo>
                <a:lnTo>
                  <a:pt x="0" y="771549"/>
                </a:lnTo>
                <a:lnTo>
                  <a:pt x="0" y="522561"/>
                </a:lnTo>
                <a:lnTo>
                  <a:pt x="0" y="293482"/>
                </a:lnTo>
                <a:lnTo>
                  <a:pt x="0" y="8348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D83F65A0-0C52-48AD-DC5D-B5D3BF3CC188}"/>
              </a:ext>
            </a:extLst>
          </p:cNvPr>
          <p:cNvSpPr/>
          <p:nvPr userDrawn="1"/>
        </p:nvSpPr>
        <p:spPr>
          <a:xfrm>
            <a:off x="8395730" y="2"/>
            <a:ext cx="2959203" cy="2352793"/>
          </a:xfrm>
          <a:custGeom>
            <a:avLst/>
            <a:gdLst>
              <a:gd name="connsiteX0" fmla="*/ 289830 w 2959203"/>
              <a:gd name="connsiteY0" fmla="*/ 0 h 2352793"/>
              <a:gd name="connsiteX1" fmla="*/ 2669374 w 2959203"/>
              <a:gd name="connsiteY1" fmla="*/ 0 h 2352793"/>
              <a:gd name="connsiteX2" fmla="*/ 2706511 w 2959203"/>
              <a:gd name="connsiteY2" fmla="*/ 49584 h 2352793"/>
              <a:gd name="connsiteX3" fmla="*/ 2951565 w 2959203"/>
              <a:gd name="connsiteY3" fmla="*/ 724493 h 2352793"/>
              <a:gd name="connsiteX4" fmla="*/ 2959203 w 2959203"/>
              <a:gd name="connsiteY4" fmla="*/ 875514 h 2352793"/>
              <a:gd name="connsiteX5" fmla="*/ 2959203 w 2959203"/>
              <a:gd name="connsiteY5" fmla="*/ 875554 h 2352793"/>
              <a:gd name="connsiteX6" fmla="*/ 2951565 w 2959203"/>
              <a:gd name="connsiteY6" fmla="*/ 1026575 h 2352793"/>
              <a:gd name="connsiteX7" fmla="*/ 1479602 w 2959203"/>
              <a:gd name="connsiteY7" fmla="*/ 2352793 h 2352793"/>
              <a:gd name="connsiteX8" fmla="*/ 0 w 2959203"/>
              <a:gd name="connsiteY8" fmla="*/ 875534 h 2352793"/>
              <a:gd name="connsiteX9" fmla="*/ 252694 w 2959203"/>
              <a:gd name="connsiteY9" fmla="*/ 49584 h 2352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59203" h="2352793">
                <a:moveTo>
                  <a:pt x="289830" y="0"/>
                </a:moveTo>
                <a:lnTo>
                  <a:pt x="2669374" y="0"/>
                </a:lnTo>
                <a:lnTo>
                  <a:pt x="2706511" y="49584"/>
                </a:lnTo>
                <a:cubicBezTo>
                  <a:pt x="2839459" y="246061"/>
                  <a:pt x="2926309" y="476187"/>
                  <a:pt x="2951565" y="724493"/>
                </a:cubicBezTo>
                <a:lnTo>
                  <a:pt x="2959203" y="875514"/>
                </a:lnTo>
                <a:lnTo>
                  <a:pt x="2959203" y="875554"/>
                </a:lnTo>
                <a:lnTo>
                  <a:pt x="2951565" y="1026575"/>
                </a:lnTo>
                <a:cubicBezTo>
                  <a:pt x="2875795" y="1771492"/>
                  <a:pt x="2245691" y="2352793"/>
                  <a:pt x="1479602" y="2352793"/>
                </a:cubicBezTo>
                <a:cubicBezTo>
                  <a:pt x="662440" y="2352793"/>
                  <a:pt x="0" y="1691401"/>
                  <a:pt x="0" y="875534"/>
                </a:cubicBezTo>
                <a:cubicBezTo>
                  <a:pt x="0" y="569583"/>
                  <a:pt x="93156" y="285356"/>
                  <a:pt x="252694" y="495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F8FA7F58-C470-6376-9DB1-DE7034C491E8}"/>
              </a:ext>
            </a:extLst>
          </p:cNvPr>
          <p:cNvSpPr/>
          <p:nvPr userDrawn="1"/>
        </p:nvSpPr>
        <p:spPr>
          <a:xfrm>
            <a:off x="1390854" y="3130662"/>
            <a:ext cx="3106248" cy="3748831"/>
          </a:xfrm>
          <a:custGeom>
            <a:avLst/>
            <a:gdLst>
              <a:gd name="connsiteX0" fmla="*/ 0 w 3106248"/>
              <a:gd name="connsiteY0" fmla="*/ 0 h 3748831"/>
              <a:gd name="connsiteX1" fmla="*/ 3106248 w 3106248"/>
              <a:gd name="connsiteY1" fmla="*/ 3748831 h 3748831"/>
              <a:gd name="connsiteX2" fmla="*/ 0 w 3106248"/>
              <a:gd name="connsiteY2" fmla="*/ 3748831 h 3748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06248" h="3748831">
                <a:moveTo>
                  <a:pt x="0" y="0"/>
                </a:moveTo>
                <a:lnTo>
                  <a:pt x="3106248" y="3748831"/>
                </a:lnTo>
                <a:lnTo>
                  <a:pt x="0" y="3748831"/>
                </a:lnTo>
                <a:close/>
              </a:path>
            </a:pathLst>
          </a:custGeom>
          <a:solidFill>
            <a:schemeClr val="accent2">
              <a:alpha val="9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B27C9E57-563E-7980-7B3C-45FAD9C386F4}"/>
              </a:ext>
            </a:extLst>
          </p:cNvPr>
          <p:cNvSpPr/>
          <p:nvPr userDrawn="1"/>
        </p:nvSpPr>
        <p:spPr>
          <a:xfrm>
            <a:off x="0" y="3130661"/>
            <a:ext cx="1400640" cy="3748832"/>
          </a:xfrm>
          <a:custGeom>
            <a:avLst/>
            <a:gdLst>
              <a:gd name="connsiteX0" fmla="*/ 1400640 w 1400640"/>
              <a:gd name="connsiteY0" fmla="*/ 0 h 3748832"/>
              <a:gd name="connsiteX1" fmla="*/ 1400640 w 1400640"/>
              <a:gd name="connsiteY1" fmla="*/ 3748832 h 3748832"/>
              <a:gd name="connsiteX2" fmla="*/ 0 w 1400640"/>
              <a:gd name="connsiteY2" fmla="*/ 3748832 h 3748832"/>
              <a:gd name="connsiteX3" fmla="*/ 0 w 1400640"/>
              <a:gd name="connsiteY3" fmla="*/ 1684743 h 3748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00640" h="3748832">
                <a:moveTo>
                  <a:pt x="1400640" y="0"/>
                </a:moveTo>
                <a:lnTo>
                  <a:pt x="1400640" y="3748832"/>
                </a:lnTo>
                <a:lnTo>
                  <a:pt x="0" y="3748832"/>
                </a:lnTo>
                <a:lnTo>
                  <a:pt x="0" y="168474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3776472"/>
            <a:ext cx="6400800" cy="768096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 sz="44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95600" y="4718304"/>
            <a:ext cx="6400800" cy="512064"/>
          </a:xfrm>
        </p:spPr>
        <p:txBody>
          <a:bodyPr lIns="0" tIns="0" rIns="0" bIns="0">
            <a:noAutofit/>
          </a:bodyPr>
          <a:lstStyle>
            <a:lvl1pPr marL="0" indent="0" algn="ctr">
              <a:spcBef>
                <a:spcPts val="0"/>
              </a:spcBef>
              <a:buNone/>
              <a:defRPr sz="2400">
                <a:solidFill>
                  <a:schemeClr val="accent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16817894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диаграмм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2459EA3C-8B88-5F1F-531E-7DA7DE55710B}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9496" y="2103120"/>
            <a:ext cx="11119104" cy="4434840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8042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таблиц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0C0F070-237F-C60F-3458-4D4D9BA0A222}"/>
              </a:ext>
            </a:extLst>
          </p:cNvPr>
          <p:cNvSpPr/>
          <p:nvPr userDrawn="1"/>
        </p:nvSpPr>
        <p:spPr>
          <a:xfrm>
            <a:off x="9866106" y="0"/>
            <a:ext cx="2325894" cy="2180854"/>
          </a:xfrm>
          <a:custGeom>
            <a:avLst/>
            <a:gdLst>
              <a:gd name="connsiteX0" fmla="*/ 2066927 w 2325894"/>
              <a:gd name="connsiteY0" fmla="*/ 0 h 2180854"/>
              <a:gd name="connsiteX1" fmla="*/ 2098882 w 2325894"/>
              <a:gd name="connsiteY1" fmla="*/ 0 h 2180854"/>
              <a:gd name="connsiteX2" fmla="*/ 2128893 w 2325894"/>
              <a:gd name="connsiteY2" fmla="*/ 44463 h 2180854"/>
              <a:gd name="connsiteX3" fmla="*/ 2269798 w 2325894"/>
              <a:gd name="connsiteY3" fmla="*/ 120493 h 2180854"/>
              <a:gd name="connsiteX4" fmla="*/ 2325894 w 2325894"/>
              <a:gd name="connsiteY4" fmla="*/ 126162 h 2180854"/>
              <a:gd name="connsiteX5" fmla="*/ 2325894 w 2325894"/>
              <a:gd name="connsiteY5" fmla="*/ 149263 h 2180854"/>
              <a:gd name="connsiteX6" fmla="*/ 2265120 w 2325894"/>
              <a:gd name="connsiteY6" fmla="*/ 143117 h 2180854"/>
              <a:gd name="connsiteX7" fmla="*/ 2075647 w 2325894"/>
              <a:gd name="connsiteY7" fmla="*/ 16048 h 2180854"/>
              <a:gd name="connsiteX8" fmla="*/ 1926448 w 2325894"/>
              <a:gd name="connsiteY8" fmla="*/ 0 h 2180854"/>
              <a:gd name="connsiteX9" fmla="*/ 1950522 w 2325894"/>
              <a:gd name="connsiteY9" fmla="*/ 0 h 2180854"/>
              <a:gd name="connsiteX10" fmla="*/ 1952130 w 2325894"/>
              <a:gd name="connsiteY10" fmla="*/ 5167 h 2180854"/>
              <a:gd name="connsiteX11" fmla="*/ 2244242 w 2325894"/>
              <a:gd name="connsiteY11" fmla="*/ 244834 h 2180854"/>
              <a:gd name="connsiteX12" fmla="*/ 2325894 w 2325894"/>
              <a:gd name="connsiteY12" fmla="*/ 253091 h 2180854"/>
              <a:gd name="connsiteX13" fmla="*/ 2325894 w 2325894"/>
              <a:gd name="connsiteY13" fmla="*/ 276192 h 2180854"/>
              <a:gd name="connsiteX14" fmla="*/ 2239598 w 2325894"/>
              <a:gd name="connsiteY14" fmla="*/ 267464 h 2180854"/>
              <a:gd name="connsiteX15" fmla="*/ 1930848 w 2325894"/>
              <a:gd name="connsiteY15" fmla="*/ 14141 h 2180854"/>
              <a:gd name="connsiteX16" fmla="*/ 1794114 w 2325894"/>
              <a:gd name="connsiteY16" fmla="*/ 0 h 2180854"/>
              <a:gd name="connsiteX17" fmla="*/ 1818202 w 2325894"/>
              <a:gd name="connsiteY17" fmla="*/ 0 h 2180854"/>
              <a:gd name="connsiteX18" fmla="*/ 1835170 w 2325894"/>
              <a:gd name="connsiteY18" fmla="*/ 54535 h 2180854"/>
              <a:gd name="connsiteX19" fmla="*/ 2218687 w 2325894"/>
              <a:gd name="connsiteY19" fmla="*/ 369191 h 2180854"/>
              <a:gd name="connsiteX20" fmla="*/ 2325894 w 2325894"/>
              <a:gd name="connsiteY20" fmla="*/ 380032 h 2180854"/>
              <a:gd name="connsiteX21" fmla="*/ 2325894 w 2325894"/>
              <a:gd name="connsiteY21" fmla="*/ 403132 h 2180854"/>
              <a:gd name="connsiteX22" fmla="*/ 2214043 w 2325894"/>
              <a:gd name="connsiteY22" fmla="*/ 391825 h 2180854"/>
              <a:gd name="connsiteX23" fmla="*/ 1813889 w 2325894"/>
              <a:gd name="connsiteY23" fmla="*/ 63559 h 2180854"/>
              <a:gd name="connsiteX24" fmla="*/ 1661683 w 2325894"/>
              <a:gd name="connsiteY24" fmla="*/ 0 h 2180854"/>
              <a:gd name="connsiteX25" fmla="*/ 1685874 w 2325894"/>
              <a:gd name="connsiteY25" fmla="*/ 0 h 2180854"/>
              <a:gd name="connsiteX26" fmla="*/ 1718212 w 2325894"/>
              <a:gd name="connsiteY26" fmla="*/ 103965 h 2180854"/>
              <a:gd name="connsiteX27" fmla="*/ 2193133 w 2325894"/>
              <a:gd name="connsiteY27" fmla="*/ 493659 h 2180854"/>
              <a:gd name="connsiteX28" fmla="*/ 2325894 w 2325894"/>
              <a:gd name="connsiteY28" fmla="*/ 507083 h 2180854"/>
              <a:gd name="connsiteX29" fmla="*/ 2325894 w 2325894"/>
              <a:gd name="connsiteY29" fmla="*/ 530183 h 2180854"/>
              <a:gd name="connsiteX30" fmla="*/ 2188450 w 2325894"/>
              <a:gd name="connsiteY30" fmla="*/ 516288 h 2180854"/>
              <a:gd name="connsiteX31" fmla="*/ 1696817 w 2325894"/>
              <a:gd name="connsiteY31" fmla="*/ 112939 h 2180854"/>
              <a:gd name="connsiteX32" fmla="*/ 1531553 w 2325894"/>
              <a:gd name="connsiteY32" fmla="*/ 0 h 2180854"/>
              <a:gd name="connsiteX33" fmla="*/ 1554659 w 2325894"/>
              <a:gd name="connsiteY33" fmla="*/ 0 h 2180854"/>
              <a:gd name="connsiteX34" fmla="*/ 1555243 w 2325894"/>
              <a:gd name="connsiteY34" fmla="*/ 5776 h 2180854"/>
              <a:gd name="connsiteX35" fmla="*/ 2245588 w 2325894"/>
              <a:gd name="connsiteY35" fmla="*/ 629962 h 2180854"/>
              <a:gd name="connsiteX36" fmla="*/ 2325894 w 2325894"/>
              <a:gd name="connsiteY36" fmla="*/ 634030 h 2180854"/>
              <a:gd name="connsiteX37" fmla="*/ 2325894 w 2325894"/>
              <a:gd name="connsiteY37" fmla="*/ 657131 h 2180854"/>
              <a:gd name="connsiteX38" fmla="*/ 2243214 w 2325894"/>
              <a:gd name="connsiteY38" fmla="*/ 652943 h 2180854"/>
              <a:gd name="connsiteX39" fmla="*/ 1532607 w 2325894"/>
              <a:gd name="connsiteY39" fmla="*/ 10419 h 2180854"/>
              <a:gd name="connsiteX40" fmla="*/ 1404609 w 2325894"/>
              <a:gd name="connsiteY40" fmla="*/ 0 h 2180854"/>
              <a:gd name="connsiteX41" fmla="*/ 1427709 w 2325894"/>
              <a:gd name="connsiteY41" fmla="*/ 0 h 2180854"/>
              <a:gd name="connsiteX42" fmla="*/ 1430873 w 2325894"/>
              <a:gd name="connsiteY42" fmla="*/ 31287 h 2180854"/>
              <a:gd name="connsiteX43" fmla="*/ 2232606 w 2325894"/>
              <a:gd name="connsiteY43" fmla="*/ 756233 h 2180854"/>
              <a:gd name="connsiteX44" fmla="*/ 2325894 w 2325894"/>
              <a:gd name="connsiteY44" fmla="*/ 760959 h 2180854"/>
              <a:gd name="connsiteX45" fmla="*/ 2325894 w 2325894"/>
              <a:gd name="connsiteY45" fmla="*/ 784060 h 2180854"/>
              <a:gd name="connsiteX46" fmla="*/ 2230270 w 2325894"/>
              <a:gd name="connsiteY46" fmla="*/ 779216 h 2180854"/>
              <a:gd name="connsiteX47" fmla="*/ 1408246 w 2325894"/>
              <a:gd name="connsiteY47" fmla="*/ 35964 h 2180854"/>
              <a:gd name="connsiteX48" fmla="*/ 1274343 w 2325894"/>
              <a:gd name="connsiteY48" fmla="*/ 0 h 2180854"/>
              <a:gd name="connsiteX49" fmla="*/ 1300756 w 2325894"/>
              <a:gd name="connsiteY49" fmla="*/ 0 h 2180854"/>
              <a:gd name="connsiteX50" fmla="*/ 1306507 w 2325894"/>
              <a:gd name="connsiteY50" fmla="*/ 56884 h 2180854"/>
              <a:gd name="connsiteX51" fmla="*/ 2219643 w 2325894"/>
              <a:gd name="connsiteY51" fmla="*/ 882640 h 2180854"/>
              <a:gd name="connsiteX52" fmla="*/ 2325894 w 2325894"/>
              <a:gd name="connsiteY52" fmla="*/ 888022 h 2180854"/>
              <a:gd name="connsiteX53" fmla="*/ 2325894 w 2325894"/>
              <a:gd name="connsiteY53" fmla="*/ 911123 h 2180854"/>
              <a:gd name="connsiteX54" fmla="*/ 2217286 w 2325894"/>
              <a:gd name="connsiteY54" fmla="*/ 905621 h 2180854"/>
              <a:gd name="connsiteX55" fmla="*/ 1283761 w 2325894"/>
              <a:gd name="connsiteY55" fmla="*/ 61528 h 2180854"/>
              <a:gd name="connsiteX56" fmla="*/ 1146071 w 2325894"/>
              <a:gd name="connsiteY56" fmla="*/ 0 h 2180854"/>
              <a:gd name="connsiteX57" fmla="*/ 1169414 w 2325894"/>
              <a:gd name="connsiteY57" fmla="*/ 0 h 2180854"/>
              <a:gd name="connsiteX58" fmla="*/ 1182030 w 2325894"/>
              <a:gd name="connsiteY58" fmla="*/ 82429 h 2180854"/>
              <a:gd name="connsiteX59" fmla="*/ 2206679 w 2325894"/>
              <a:gd name="connsiteY59" fmla="*/ 1008912 h 2180854"/>
              <a:gd name="connsiteX60" fmla="*/ 2325894 w 2325894"/>
              <a:gd name="connsiteY60" fmla="*/ 1014951 h 2180854"/>
              <a:gd name="connsiteX61" fmla="*/ 2325894 w 2325894"/>
              <a:gd name="connsiteY61" fmla="*/ 1038052 h 2180854"/>
              <a:gd name="connsiteX62" fmla="*/ 2204323 w 2325894"/>
              <a:gd name="connsiteY62" fmla="*/ 1031893 h 2180854"/>
              <a:gd name="connsiteX63" fmla="*/ 1159398 w 2325894"/>
              <a:gd name="connsiteY63" fmla="*/ 87072 h 2180854"/>
              <a:gd name="connsiteX64" fmla="*/ 1017789 w 2325894"/>
              <a:gd name="connsiteY64" fmla="*/ 0 h 2180854"/>
              <a:gd name="connsiteX65" fmla="*/ 1041132 w 2325894"/>
              <a:gd name="connsiteY65" fmla="*/ 0 h 2180854"/>
              <a:gd name="connsiteX66" fmla="*/ 1057661 w 2325894"/>
              <a:gd name="connsiteY66" fmla="*/ 107992 h 2180854"/>
              <a:gd name="connsiteX67" fmla="*/ 2193716 w 2325894"/>
              <a:gd name="connsiteY67" fmla="*/ 1135208 h 2180854"/>
              <a:gd name="connsiteX68" fmla="*/ 2325894 w 2325894"/>
              <a:gd name="connsiteY68" fmla="*/ 1141903 h 2180854"/>
              <a:gd name="connsiteX69" fmla="*/ 2325894 w 2325894"/>
              <a:gd name="connsiteY69" fmla="*/ 1165004 h 2180854"/>
              <a:gd name="connsiteX70" fmla="*/ 2191361 w 2325894"/>
              <a:gd name="connsiteY70" fmla="*/ 1158189 h 2180854"/>
              <a:gd name="connsiteX71" fmla="*/ 1035029 w 2325894"/>
              <a:gd name="connsiteY71" fmla="*/ 112636 h 2180854"/>
              <a:gd name="connsiteX72" fmla="*/ 889397 w 2325894"/>
              <a:gd name="connsiteY72" fmla="*/ 0 h 2180854"/>
              <a:gd name="connsiteX73" fmla="*/ 912837 w 2325894"/>
              <a:gd name="connsiteY73" fmla="*/ 0 h 2180854"/>
              <a:gd name="connsiteX74" fmla="*/ 933296 w 2325894"/>
              <a:gd name="connsiteY74" fmla="*/ 133667 h 2180854"/>
              <a:gd name="connsiteX75" fmla="*/ 2180754 w 2325894"/>
              <a:gd name="connsiteY75" fmla="*/ 1261608 h 2180854"/>
              <a:gd name="connsiteX76" fmla="*/ 2325894 w 2325894"/>
              <a:gd name="connsiteY76" fmla="*/ 1268960 h 2180854"/>
              <a:gd name="connsiteX77" fmla="*/ 2325894 w 2325894"/>
              <a:gd name="connsiteY77" fmla="*/ 1292061 h 2180854"/>
              <a:gd name="connsiteX78" fmla="*/ 2178378 w 2325894"/>
              <a:gd name="connsiteY78" fmla="*/ 1284588 h 2180854"/>
              <a:gd name="connsiteX79" fmla="*/ 910550 w 2325894"/>
              <a:gd name="connsiteY79" fmla="*/ 138199 h 2180854"/>
              <a:gd name="connsiteX80" fmla="*/ 761929 w 2325894"/>
              <a:gd name="connsiteY80" fmla="*/ 0 h 2180854"/>
              <a:gd name="connsiteX81" fmla="*/ 785032 w 2325894"/>
              <a:gd name="connsiteY81" fmla="*/ 0 h 2180854"/>
              <a:gd name="connsiteX82" fmla="*/ 785312 w 2325894"/>
              <a:gd name="connsiteY82" fmla="*/ 5523 h 2180854"/>
              <a:gd name="connsiteX83" fmla="*/ 2167790 w 2325894"/>
              <a:gd name="connsiteY83" fmla="*/ 1387884 h 2180854"/>
              <a:gd name="connsiteX84" fmla="*/ 2325894 w 2325894"/>
              <a:gd name="connsiteY84" fmla="*/ 1395894 h 2180854"/>
              <a:gd name="connsiteX85" fmla="*/ 2325894 w 2325894"/>
              <a:gd name="connsiteY85" fmla="*/ 1418995 h 2180854"/>
              <a:gd name="connsiteX86" fmla="*/ 2165434 w 2325894"/>
              <a:gd name="connsiteY86" fmla="*/ 1410866 h 2180854"/>
              <a:gd name="connsiteX87" fmla="*/ 762328 w 2325894"/>
              <a:gd name="connsiteY87" fmla="*/ 7877 h 2180854"/>
              <a:gd name="connsiteX88" fmla="*/ 634980 w 2325894"/>
              <a:gd name="connsiteY88" fmla="*/ 0 h 2180854"/>
              <a:gd name="connsiteX89" fmla="*/ 658083 w 2325894"/>
              <a:gd name="connsiteY89" fmla="*/ 0 h 2180854"/>
              <a:gd name="connsiteX90" fmla="*/ 659019 w 2325894"/>
              <a:gd name="connsiteY90" fmla="*/ 18476 h 2180854"/>
              <a:gd name="connsiteX91" fmla="*/ 2154827 w 2325894"/>
              <a:gd name="connsiteY91" fmla="*/ 1514157 h 2180854"/>
              <a:gd name="connsiteX92" fmla="*/ 2325894 w 2325894"/>
              <a:gd name="connsiteY92" fmla="*/ 1522823 h 2180854"/>
              <a:gd name="connsiteX93" fmla="*/ 2325894 w 2325894"/>
              <a:gd name="connsiteY93" fmla="*/ 1545924 h 2180854"/>
              <a:gd name="connsiteX94" fmla="*/ 2152472 w 2325894"/>
              <a:gd name="connsiteY94" fmla="*/ 1537138 h 2180854"/>
              <a:gd name="connsiteX95" fmla="*/ 636036 w 2325894"/>
              <a:gd name="connsiteY95" fmla="*/ 20831 h 2180854"/>
              <a:gd name="connsiteX96" fmla="*/ 507911 w 2325894"/>
              <a:gd name="connsiteY96" fmla="*/ 0 h 2180854"/>
              <a:gd name="connsiteX97" fmla="*/ 531128 w 2325894"/>
              <a:gd name="connsiteY97" fmla="*/ 0 h 2180854"/>
              <a:gd name="connsiteX98" fmla="*/ 532727 w 2325894"/>
              <a:gd name="connsiteY98" fmla="*/ 31559 h 2180854"/>
              <a:gd name="connsiteX99" fmla="*/ 2141864 w 2325894"/>
              <a:gd name="connsiteY99" fmla="*/ 1640562 h 2180854"/>
              <a:gd name="connsiteX100" fmla="*/ 2325894 w 2325894"/>
              <a:gd name="connsiteY100" fmla="*/ 1649885 h 2180854"/>
              <a:gd name="connsiteX101" fmla="*/ 2325894 w 2325894"/>
              <a:gd name="connsiteY101" fmla="*/ 1672981 h 2180854"/>
              <a:gd name="connsiteX102" fmla="*/ 2139488 w 2325894"/>
              <a:gd name="connsiteY102" fmla="*/ 1663539 h 2180854"/>
              <a:gd name="connsiteX103" fmla="*/ 509624 w 2325894"/>
              <a:gd name="connsiteY103" fmla="*/ 33818 h 2180854"/>
              <a:gd name="connsiteX104" fmla="*/ 380961 w 2325894"/>
              <a:gd name="connsiteY104" fmla="*/ 0 h 2180854"/>
              <a:gd name="connsiteX105" fmla="*/ 404065 w 2325894"/>
              <a:gd name="connsiteY105" fmla="*/ 0 h 2180854"/>
              <a:gd name="connsiteX106" fmla="*/ 406316 w 2325894"/>
              <a:gd name="connsiteY106" fmla="*/ 44437 h 2180854"/>
              <a:gd name="connsiteX107" fmla="*/ 2128900 w 2325894"/>
              <a:gd name="connsiteY107" fmla="*/ 1766854 h 2180854"/>
              <a:gd name="connsiteX108" fmla="*/ 2325894 w 2325894"/>
              <a:gd name="connsiteY108" fmla="*/ 1776833 h 2180854"/>
              <a:gd name="connsiteX109" fmla="*/ 2325894 w 2325894"/>
              <a:gd name="connsiteY109" fmla="*/ 1799934 h 2180854"/>
              <a:gd name="connsiteX110" fmla="*/ 2126525 w 2325894"/>
              <a:gd name="connsiteY110" fmla="*/ 1789835 h 2180854"/>
              <a:gd name="connsiteX111" fmla="*/ 383332 w 2325894"/>
              <a:gd name="connsiteY111" fmla="*/ 46792 h 2180854"/>
              <a:gd name="connsiteX112" fmla="*/ 254013 w 2325894"/>
              <a:gd name="connsiteY112" fmla="*/ 0 h 2180854"/>
              <a:gd name="connsiteX113" fmla="*/ 277116 w 2325894"/>
              <a:gd name="connsiteY113" fmla="*/ 0 h 2180854"/>
              <a:gd name="connsiteX114" fmla="*/ 280023 w 2325894"/>
              <a:gd name="connsiteY114" fmla="*/ 57371 h 2180854"/>
              <a:gd name="connsiteX115" fmla="*/ 2115917 w 2325894"/>
              <a:gd name="connsiteY115" fmla="*/ 1893125 h 2180854"/>
              <a:gd name="connsiteX116" fmla="*/ 2325894 w 2325894"/>
              <a:gd name="connsiteY116" fmla="*/ 1903762 h 2180854"/>
              <a:gd name="connsiteX117" fmla="*/ 2325894 w 2325894"/>
              <a:gd name="connsiteY117" fmla="*/ 1926863 h 2180854"/>
              <a:gd name="connsiteX118" fmla="*/ 2113563 w 2325894"/>
              <a:gd name="connsiteY118" fmla="*/ 1916107 h 2180854"/>
              <a:gd name="connsiteX119" fmla="*/ 257040 w 2325894"/>
              <a:gd name="connsiteY119" fmla="*/ 59745 h 2180854"/>
              <a:gd name="connsiteX120" fmla="*/ 126949 w 2325894"/>
              <a:gd name="connsiteY120" fmla="*/ 0 h 2180854"/>
              <a:gd name="connsiteX121" fmla="*/ 150160 w 2325894"/>
              <a:gd name="connsiteY121" fmla="*/ 0 h 2180854"/>
              <a:gd name="connsiteX122" fmla="*/ 153729 w 2325894"/>
              <a:gd name="connsiteY122" fmla="*/ 70454 h 2180854"/>
              <a:gd name="connsiteX123" fmla="*/ 2102955 w 2325894"/>
              <a:gd name="connsiteY123" fmla="*/ 2019530 h 2180854"/>
              <a:gd name="connsiteX124" fmla="*/ 2325894 w 2325894"/>
              <a:gd name="connsiteY124" fmla="*/ 2030824 h 2180854"/>
              <a:gd name="connsiteX125" fmla="*/ 2325894 w 2325894"/>
              <a:gd name="connsiteY125" fmla="*/ 2053925 h 2180854"/>
              <a:gd name="connsiteX126" fmla="*/ 2100598 w 2325894"/>
              <a:gd name="connsiteY126" fmla="*/ 2042512 h 2180854"/>
              <a:gd name="connsiteX127" fmla="*/ 130633 w 2325894"/>
              <a:gd name="connsiteY127" fmla="*/ 72714 h 2180854"/>
              <a:gd name="connsiteX128" fmla="*/ 0 w 2325894"/>
              <a:gd name="connsiteY128" fmla="*/ 0 h 2180854"/>
              <a:gd name="connsiteX129" fmla="*/ 23103 w 2325894"/>
              <a:gd name="connsiteY129" fmla="*/ 0 h 2180854"/>
              <a:gd name="connsiteX130" fmla="*/ 27324 w 2325894"/>
              <a:gd name="connsiteY130" fmla="*/ 83311 h 2180854"/>
              <a:gd name="connsiteX131" fmla="*/ 2089991 w 2325894"/>
              <a:gd name="connsiteY131" fmla="*/ 2145803 h 2180854"/>
              <a:gd name="connsiteX132" fmla="*/ 2325894 w 2325894"/>
              <a:gd name="connsiteY132" fmla="*/ 2157753 h 2180854"/>
              <a:gd name="connsiteX133" fmla="*/ 2325894 w 2325894"/>
              <a:gd name="connsiteY133" fmla="*/ 2180854 h 2180854"/>
              <a:gd name="connsiteX134" fmla="*/ 2087636 w 2325894"/>
              <a:gd name="connsiteY134" fmla="*/ 2168784 h 2180854"/>
              <a:gd name="connsiteX135" fmla="*/ 4341 w 2325894"/>
              <a:gd name="connsiteY135" fmla="*/ 85667 h 2180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</a:cxnLst>
            <a:rect l="l" t="t" r="r" b="b"/>
            <a:pathLst>
              <a:path w="2325894" h="2180854">
                <a:moveTo>
                  <a:pt x="2066927" y="0"/>
                </a:moveTo>
                <a:lnTo>
                  <a:pt x="2098882" y="0"/>
                </a:lnTo>
                <a:lnTo>
                  <a:pt x="2128893" y="44463"/>
                </a:lnTo>
                <a:cubicBezTo>
                  <a:pt x="2166753" y="82308"/>
                  <a:pt x="2215417" y="109341"/>
                  <a:pt x="2269798" y="120493"/>
                </a:cubicBezTo>
                <a:lnTo>
                  <a:pt x="2325894" y="126162"/>
                </a:lnTo>
                <a:lnTo>
                  <a:pt x="2325894" y="149263"/>
                </a:lnTo>
                <a:lnTo>
                  <a:pt x="2265120" y="143117"/>
                </a:lnTo>
                <a:cubicBezTo>
                  <a:pt x="2186576" y="127002"/>
                  <a:pt x="2119077" y="80290"/>
                  <a:pt x="2075647" y="16048"/>
                </a:cubicBezTo>
                <a:close/>
                <a:moveTo>
                  <a:pt x="1926448" y="0"/>
                </a:moveTo>
                <a:lnTo>
                  <a:pt x="1950522" y="0"/>
                </a:lnTo>
                <a:lnTo>
                  <a:pt x="1952130" y="5167"/>
                </a:lnTo>
                <a:cubicBezTo>
                  <a:pt x="2003529" y="126455"/>
                  <a:pt x="2112323" y="217766"/>
                  <a:pt x="2244242" y="244834"/>
                </a:cubicBezTo>
                <a:lnTo>
                  <a:pt x="2325894" y="253091"/>
                </a:lnTo>
                <a:lnTo>
                  <a:pt x="2325894" y="276192"/>
                </a:lnTo>
                <a:lnTo>
                  <a:pt x="2239598" y="267464"/>
                </a:lnTo>
                <a:cubicBezTo>
                  <a:pt x="2100173" y="238852"/>
                  <a:pt x="1985178" y="142334"/>
                  <a:pt x="1930848" y="14141"/>
                </a:cubicBezTo>
                <a:close/>
                <a:moveTo>
                  <a:pt x="1794114" y="0"/>
                </a:moveTo>
                <a:lnTo>
                  <a:pt x="1818202" y="0"/>
                </a:lnTo>
                <a:lnTo>
                  <a:pt x="1835170" y="54535"/>
                </a:lnTo>
                <a:cubicBezTo>
                  <a:pt x="1902650" y="213778"/>
                  <a:pt x="2045483" y="333656"/>
                  <a:pt x="2218687" y="369191"/>
                </a:cubicBezTo>
                <a:lnTo>
                  <a:pt x="2325894" y="380032"/>
                </a:lnTo>
                <a:lnTo>
                  <a:pt x="2325894" y="403132"/>
                </a:lnTo>
                <a:lnTo>
                  <a:pt x="2214043" y="391825"/>
                </a:lnTo>
                <a:cubicBezTo>
                  <a:pt x="2033333" y="354761"/>
                  <a:pt x="1884299" y="229720"/>
                  <a:pt x="1813889" y="63559"/>
                </a:cubicBezTo>
                <a:close/>
                <a:moveTo>
                  <a:pt x="1661683" y="0"/>
                </a:moveTo>
                <a:lnTo>
                  <a:pt x="1685874" y="0"/>
                </a:lnTo>
                <a:lnTo>
                  <a:pt x="1718212" y="103965"/>
                </a:lnTo>
                <a:cubicBezTo>
                  <a:pt x="1801772" y="301203"/>
                  <a:pt x="1978643" y="449654"/>
                  <a:pt x="2193133" y="493659"/>
                </a:cubicBezTo>
                <a:lnTo>
                  <a:pt x="2325894" y="507083"/>
                </a:lnTo>
                <a:lnTo>
                  <a:pt x="2325894" y="530183"/>
                </a:lnTo>
                <a:lnTo>
                  <a:pt x="2188450" y="516288"/>
                </a:lnTo>
                <a:cubicBezTo>
                  <a:pt x="1966399" y="470740"/>
                  <a:pt x="1783312" y="317082"/>
                  <a:pt x="1696817" y="112939"/>
                </a:cubicBezTo>
                <a:close/>
                <a:moveTo>
                  <a:pt x="1531553" y="0"/>
                </a:moveTo>
                <a:lnTo>
                  <a:pt x="1554659" y="0"/>
                </a:lnTo>
                <a:lnTo>
                  <a:pt x="1555243" y="5776"/>
                </a:lnTo>
                <a:cubicBezTo>
                  <a:pt x="1623483" y="338327"/>
                  <a:pt x="1902268" y="594992"/>
                  <a:pt x="2245588" y="629962"/>
                </a:cubicBezTo>
                <a:lnTo>
                  <a:pt x="2325894" y="634030"/>
                </a:lnTo>
                <a:lnTo>
                  <a:pt x="2325894" y="657131"/>
                </a:lnTo>
                <a:lnTo>
                  <a:pt x="2243214" y="652943"/>
                </a:lnTo>
                <a:cubicBezTo>
                  <a:pt x="1889750" y="616944"/>
                  <a:pt x="1602834" y="352727"/>
                  <a:pt x="1532607" y="10419"/>
                </a:cubicBezTo>
                <a:close/>
                <a:moveTo>
                  <a:pt x="1404609" y="0"/>
                </a:moveTo>
                <a:lnTo>
                  <a:pt x="1427709" y="0"/>
                </a:lnTo>
                <a:lnTo>
                  <a:pt x="1430873" y="31287"/>
                </a:lnTo>
                <a:cubicBezTo>
                  <a:pt x="1510102" y="417452"/>
                  <a:pt x="1833798" y="715609"/>
                  <a:pt x="2232606" y="756233"/>
                </a:cubicBezTo>
                <a:lnTo>
                  <a:pt x="2325894" y="760959"/>
                </a:lnTo>
                <a:lnTo>
                  <a:pt x="2325894" y="784060"/>
                </a:lnTo>
                <a:lnTo>
                  <a:pt x="2230270" y="779216"/>
                </a:lnTo>
                <a:cubicBezTo>
                  <a:pt x="1821463" y="737574"/>
                  <a:pt x="1489501" y="431938"/>
                  <a:pt x="1408246" y="35964"/>
                </a:cubicBezTo>
                <a:close/>
                <a:moveTo>
                  <a:pt x="1274343" y="0"/>
                </a:moveTo>
                <a:lnTo>
                  <a:pt x="1300756" y="0"/>
                </a:lnTo>
                <a:lnTo>
                  <a:pt x="1306507" y="56884"/>
                </a:lnTo>
                <a:cubicBezTo>
                  <a:pt x="1396745" y="496788"/>
                  <a:pt x="1765420" y="836372"/>
                  <a:pt x="2219643" y="882640"/>
                </a:cubicBezTo>
                <a:lnTo>
                  <a:pt x="2325894" y="888022"/>
                </a:lnTo>
                <a:lnTo>
                  <a:pt x="2325894" y="911123"/>
                </a:lnTo>
                <a:lnTo>
                  <a:pt x="2217286" y="905621"/>
                </a:lnTo>
                <a:cubicBezTo>
                  <a:pt x="1752979" y="858324"/>
                  <a:pt x="1376027" y="511189"/>
                  <a:pt x="1283761" y="61528"/>
                </a:cubicBezTo>
                <a:close/>
                <a:moveTo>
                  <a:pt x="1146071" y="0"/>
                </a:moveTo>
                <a:lnTo>
                  <a:pt x="1169414" y="0"/>
                </a:lnTo>
                <a:lnTo>
                  <a:pt x="1182030" y="82429"/>
                </a:lnTo>
                <a:cubicBezTo>
                  <a:pt x="1283296" y="576000"/>
                  <a:pt x="1697029" y="957001"/>
                  <a:pt x="2206679" y="1008912"/>
                </a:cubicBezTo>
                <a:lnTo>
                  <a:pt x="2325894" y="1014951"/>
                </a:lnTo>
                <a:lnTo>
                  <a:pt x="2325894" y="1038052"/>
                </a:lnTo>
                <a:lnTo>
                  <a:pt x="2204323" y="1031893"/>
                </a:lnTo>
                <a:cubicBezTo>
                  <a:pt x="1684600" y="978953"/>
                  <a:pt x="1262670" y="590398"/>
                  <a:pt x="1159398" y="87072"/>
                </a:cubicBezTo>
                <a:close/>
                <a:moveTo>
                  <a:pt x="1017789" y="0"/>
                </a:moveTo>
                <a:lnTo>
                  <a:pt x="1041132" y="0"/>
                </a:lnTo>
                <a:lnTo>
                  <a:pt x="1057661" y="107992"/>
                </a:lnTo>
                <a:cubicBezTo>
                  <a:pt x="1169939" y="655229"/>
                  <a:pt x="1628650" y="1077653"/>
                  <a:pt x="2193716" y="1135208"/>
                </a:cubicBezTo>
                <a:lnTo>
                  <a:pt x="2325894" y="1141903"/>
                </a:lnTo>
                <a:lnTo>
                  <a:pt x="2325894" y="1165004"/>
                </a:lnTo>
                <a:lnTo>
                  <a:pt x="2191361" y="1158189"/>
                </a:lnTo>
                <a:cubicBezTo>
                  <a:pt x="1616222" y="1099606"/>
                  <a:pt x="1149313" y="669630"/>
                  <a:pt x="1035029" y="112636"/>
                </a:cubicBezTo>
                <a:close/>
                <a:moveTo>
                  <a:pt x="889397" y="0"/>
                </a:moveTo>
                <a:lnTo>
                  <a:pt x="912837" y="0"/>
                </a:lnTo>
                <a:lnTo>
                  <a:pt x="933296" y="133667"/>
                </a:lnTo>
                <a:cubicBezTo>
                  <a:pt x="1056582" y="734570"/>
                  <a:pt x="1560272" y="1198411"/>
                  <a:pt x="2180754" y="1261608"/>
                </a:cubicBezTo>
                <a:lnTo>
                  <a:pt x="2325894" y="1268960"/>
                </a:lnTo>
                <a:lnTo>
                  <a:pt x="2325894" y="1292061"/>
                </a:lnTo>
                <a:lnTo>
                  <a:pt x="2178378" y="1284588"/>
                </a:lnTo>
                <a:cubicBezTo>
                  <a:pt x="1547742" y="1220351"/>
                  <a:pt x="1035844" y="748879"/>
                  <a:pt x="910550" y="138199"/>
                </a:cubicBezTo>
                <a:close/>
                <a:moveTo>
                  <a:pt x="761929" y="0"/>
                </a:moveTo>
                <a:lnTo>
                  <a:pt x="785032" y="0"/>
                </a:lnTo>
                <a:lnTo>
                  <a:pt x="785312" y="5523"/>
                </a:lnTo>
                <a:cubicBezTo>
                  <a:pt x="859466" y="733364"/>
                  <a:pt x="1439889" y="1313736"/>
                  <a:pt x="2167790" y="1387884"/>
                </a:cubicBezTo>
                <a:lnTo>
                  <a:pt x="2325894" y="1395894"/>
                </a:lnTo>
                <a:lnTo>
                  <a:pt x="2325894" y="1418995"/>
                </a:lnTo>
                <a:lnTo>
                  <a:pt x="2165434" y="1410866"/>
                </a:lnTo>
                <a:cubicBezTo>
                  <a:pt x="1426685" y="1335609"/>
                  <a:pt x="837591" y="746563"/>
                  <a:pt x="762328" y="7877"/>
                </a:cubicBezTo>
                <a:close/>
                <a:moveTo>
                  <a:pt x="634980" y="0"/>
                </a:moveTo>
                <a:lnTo>
                  <a:pt x="658083" y="0"/>
                </a:lnTo>
                <a:lnTo>
                  <a:pt x="659019" y="18476"/>
                </a:lnTo>
                <a:cubicBezTo>
                  <a:pt x="739252" y="805990"/>
                  <a:pt x="1367247" y="1433931"/>
                  <a:pt x="2154827" y="1514157"/>
                </a:cubicBezTo>
                <a:lnTo>
                  <a:pt x="2325894" y="1522823"/>
                </a:lnTo>
                <a:lnTo>
                  <a:pt x="2325894" y="1545924"/>
                </a:lnTo>
                <a:lnTo>
                  <a:pt x="2152472" y="1537138"/>
                </a:lnTo>
                <a:cubicBezTo>
                  <a:pt x="1354048" y="1455804"/>
                  <a:pt x="717377" y="819188"/>
                  <a:pt x="636036" y="20831"/>
                </a:cubicBezTo>
                <a:close/>
                <a:moveTo>
                  <a:pt x="507911" y="0"/>
                </a:moveTo>
                <a:lnTo>
                  <a:pt x="531128" y="0"/>
                </a:lnTo>
                <a:lnTo>
                  <a:pt x="532727" y="31559"/>
                </a:lnTo>
                <a:cubicBezTo>
                  <a:pt x="619037" y="878744"/>
                  <a:pt x="1294606" y="1554259"/>
                  <a:pt x="2141864" y="1640562"/>
                </a:cubicBezTo>
                <a:lnTo>
                  <a:pt x="2325894" y="1649885"/>
                </a:lnTo>
                <a:lnTo>
                  <a:pt x="2325894" y="1672981"/>
                </a:lnTo>
                <a:lnTo>
                  <a:pt x="2139488" y="1663539"/>
                </a:lnTo>
                <a:cubicBezTo>
                  <a:pt x="1281294" y="1576127"/>
                  <a:pt x="597044" y="891939"/>
                  <a:pt x="509624" y="33818"/>
                </a:cubicBezTo>
                <a:close/>
                <a:moveTo>
                  <a:pt x="380961" y="0"/>
                </a:moveTo>
                <a:lnTo>
                  <a:pt x="404065" y="0"/>
                </a:lnTo>
                <a:lnTo>
                  <a:pt x="406316" y="44437"/>
                </a:lnTo>
                <a:cubicBezTo>
                  <a:pt x="498717" y="951387"/>
                  <a:pt x="1221951" y="1674473"/>
                  <a:pt x="2128900" y="1766854"/>
                </a:cubicBezTo>
                <a:lnTo>
                  <a:pt x="2325894" y="1776833"/>
                </a:lnTo>
                <a:lnTo>
                  <a:pt x="2325894" y="1799934"/>
                </a:lnTo>
                <a:lnTo>
                  <a:pt x="2126525" y="1789835"/>
                </a:lnTo>
                <a:cubicBezTo>
                  <a:pt x="1208653" y="1696346"/>
                  <a:pt x="476829" y="964585"/>
                  <a:pt x="383332" y="46792"/>
                </a:cubicBezTo>
                <a:close/>
                <a:moveTo>
                  <a:pt x="254013" y="0"/>
                </a:moveTo>
                <a:lnTo>
                  <a:pt x="277116" y="0"/>
                </a:lnTo>
                <a:lnTo>
                  <a:pt x="280023" y="57371"/>
                </a:lnTo>
                <a:cubicBezTo>
                  <a:pt x="378489" y="1023914"/>
                  <a:pt x="1149211" y="1794655"/>
                  <a:pt x="2115917" y="1893125"/>
                </a:cubicBezTo>
                <a:lnTo>
                  <a:pt x="2325894" y="1903762"/>
                </a:lnTo>
                <a:lnTo>
                  <a:pt x="2325894" y="1926863"/>
                </a:lnTo>
                <a:lnTo>
                  <a:pt x="2113563" y="1916107"/>
                </a:lnTo>
                <a:cubicBezTo>
                  <a:pt x="1136012" y="1816541"/>
                  <a:pt x="356615" y="1037211"/>
                  <a:pt x="257040" y="59745"/>
                </a:cubicBezTo>
                <a:close/>
                <a:moveTo>
                  <a:pt x="126949" y="0"/>
                </a:moveTo>
                <a:lnTo>
                  <a:pt x="150160" y="0"/>
                </a:lnTo>
                <a:lnTo>
                  <a:pt x="153729" y="70454"/>
                </a:lnTo>
                <a:cubicBezTo>
                  <a:pt x="258274" y="1096671"/>
                  <a:pt x="1076570" y="1914983"/>
                  <a:pt x="2102955" y="2019530"/>
                </a:cubicBezTo>
                <a:lnTo>
                  <a:pt x="2325894" y="2030824"/>
                </a:lnTo>
                <a:lnTo>
                  <a:pt x="2325894" y="2053925"/>
                </a:lnTo>
                <a:lnTo>
                  <a:pt x="2100598" y="2042512"/>
                </a:lnTo>
                <a:cubicBezTo>
                  <a:pt x="1063358" y="1936856"/>
                  <a:pt x="236298" y="1109866"/>
                  <a:pt x="130633" y="72714"/>
                </a:cubicBezTo>
                <a:close/>
                <a:moveTo>
                  <a:pt x="0" y="0"/>
                </a:moveTo>
                <a:lnTo>
                  <a:pt x="23103" y="0"/>
                </a:lnTo>
                <a:lnTo>
                  <a:pt x="27324" y="83311"/>
                </a:lnTo>
                <a:cubicBezTo>
                  <a:pt x="137958" y="1169290"/>
                  <a:pt x="1003916" y="2035178"/>
                  <a:pt x="2089991" y="2145803"/>
                </a:cubicBezTo>
                <a:lnTo>
                  <a:pt x="2325894" y="2157753"/>
                </a:lnTo>
                <a:lnTo>
                  <a:pt x="2325894" y="2180854"/>
                </a:lnTo>
                <a:lnTo>
                  <a:pt x="2087636" y="2168784"/>
                </a:lnTo>
                <a:cubicBezTo>
                  <a:pt x="990717" y="2057051"/>
                  <a:pt x="116084" y="1182492"/>
                  <a:pt x="4341" y="85667"/>
                </a:cubicBezTo>
                <a:close/>
              </a:path>
            </a:pathLst>
          </a:custGeom>
          <a:solidFill>
            <a:srgbClr val="E6F0FE"/>
          </a:solidFill>
          <a:ln w="476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55904" y="2825496"/>
            <a:ext cx="10680192" cy="2834640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5712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89120" y="2395728"/>
            <a:ext cx="7013448" cy="1627632"/>
          </a:xfrm>
        </p:spPr>
        <p:txBody>
          <a:bodyPr lIns="0" tIns="0" rIns="0" bIns="0">
            <a:noAutofit/>
          </a:bodyPr>
          <a:lstStyle>
            <a:lvl1pPr algn="l">
              <a:lnSpc>
                <a:spcPct val="100000"/>
              </a:lnSpc>
              <a:defRPr sz="33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57" name="Text Placeholder 54">
            <a:extLst>
              <a:ext uri="{FF2B5EF4-FFF2-40B4-BE49-F238E27FC236}">
                <a16:creationId xmlns:a16="http://schemas.microsoft.com/office/drawing/2014/main" id="{A493C80D-2813-9E70-8901-D4B9EA4DD7E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611880" y="1984248"/>
            <a:ext cx="768096" cy="1627632"/>
          </a:xfrm>
        </p:spPr>
        <p:txBody>
          <a:bodyPr lIns="91440" tIns="45720" rIns="91440" bIns="54864">
            <a:noAutofit/>
          </a:bodyPr>
          <a:lstStyle>
            <a:lvl1pPr marL="0" indent="0">
              <a:buNone/>
              <a:defRPr sz="10000" b="1"/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id="{A2733C45-7C53-2BC5-3F62-D069650A79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89120" y="4308475"/>
            <a:ext cx="3932238" cy="588963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6" name="Text Placeholder 54">
            <a:extLst>
              <a:ext uri="{FF2B5EF4-FFF2-40B4-BE49-F238E27FC236}">
                <a16:creationId xmlns:a16="http://schemas.microsoft.com/office/drawing/2014/main" id="{B1D62231-87CB-21EC-CF8C-46276AD1F9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500616" y="3209544"/>
            <a:ext cx="768096" cy="1627632"/>
          </a:xfrm>
        </p:spPr>
        <p:txBody>
          <a:bodyPr lIns="91440" tIns="45720" rIns="91440" bIns="54864">
            <a:noAutofit/>
          </a:bodyPr>
          <a:lstStyle>
            <a:lvl1pPr marL="0" indent="0">
              <a:buNone/>
              <a:defRPr sz="10000" b="1"/>
            </a:lvl1pPr>
          </a:lstStyle>
          <a:p>
            <a:pPr lvl="0"/>
            <a:r>
              <a:rPr lang="en-US" dirty="0"/>
              <a:t>”</a:t>
            </a:r>
          </a:p>
        </p:txBody>
      </p:sp>
      <p:sp>
        <p:nvSpPr>
          <p:cNvPr id="32" name="Image 1" descr="preencoded.png">
            <a:extLst>
              <a:ext uri="{FF2B5EF4-FFF2-40B4-BE49-F238E27FC236}">
                <a16:creationId xmlns:a16="http://schemas.microsoft.com/office/drawing/2014/main" id="{2A3EC91E-4089-D366-06D3-3E66F93DFAF3}"/>
              </a:ext>
            </a:extLst>
          </p:cNvPr>
          <p:cNvSpPr/>
          <p:nvPr/>
        </p:nvSpPr>
        <p:spPr>
          <a:xfrm>
            <a:off x="-7117" y="0"/>
            <a:ext cx="2550985" cy="6858000"/>
          </a:xfrm>
          <a:custGeom>
            <a:avLst/>
            <a:gdLst>
              <a:gd name="connsiteX0" fmla="*/ 2550985 w 2550985"/>
              <a:gd name="connsiteY0" fmla="*/ 0 h 6858000"/>
              <a:gd name="connsiteX1" fmla="*/ 0 w 2550985"/>
              <a:gd name="connsiteY1" fmla="*/ 0 h 6858000"/>
              <a:gd name="connsiteX2" fmla="*/ 0 w 2550985"/>
              <a:gd name="connsiteY2" fmla="*/ 6858000 h 6858000"/>
              <a:gd name="connsiteX3" fmla="*/ 2550985 w 2550985"/>
              <a:gd name="connsiteY3" fmla="*/ 6858000 h 6858000"/>
              <a:gd name="connsiteX4" fmla="*/ 2550985 w 2550985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50985" h="6858000">
                <a:moveTo>
                  <a:pt x="2550985" y="0"/>
                </a:moveTo>
                <a:lnTo>
                  <a:pt x="0" y="0"/>
                </a:lnTo>
                <a:lnTo>
                  <a:pt x="0" y="6858000"/>
                </a:lnTo>
                <a:lnTo>
                  <a:pt x="2550985" y="6858000"/>
                </a:lnTo>
                <a:lnTo>
                  <a:pt x="2550985" y="0"/>
                </a:lnTo>
                <a:close/>
              </a:path>
            </a:pathLst>
          </a:custGeom>
          <a:solidFill>
            <a:schemeClr val="accent4"/>
          </a:solidFill>
          <a:ln w="7045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70F595E1-C910-3710-90E9-AF5FFCE05861}"/>
              </a:ext>
            </a:extLst>
          </p:cNvPr>
          <p:cNvSpPr/>
          <p:nvPr userDrawn="1"/>
        </p:nvSpPr>
        <p:spPr>
          <a:xfrm>
            <a:off x="-9415" y="0"/>
            <a:ext cx="2548591" cy="2555628"/>
          </a:xfrm>
          <a:custGeom>
            <a:avLst/>
            <a:gdLst>
              <a:gd name="connsiteX0" fmla="*/ 138643 w 2548591"/>
              <a:gd name="connsiteY0" fmla="*/ 1 h 2555628"/>
              <a:gd name="connsiteX1" fmla="*/ 163874 w 2548591"/>
              <a:gd name="connsiteY1" fmla="*/ 1 h 2555628"/>
              <a:gd name="connsiteX2" fmla="*/ 2548463 w 2548591"/>
              <a:gd name="connsiteY2" fmla="*/ 2391168 h 2555628"/>
              <a:gd name="connsiteX3" fmla="*/ 2548463 w 2548591"/>
              <a:gd name="connsiteY3" fmla="*/ 2416472 h 2555628"/>
              <a:gd name="connsiteX4" fmla="*/ 2548590 w 2548591"/>
              <a:gd name="connsiteY4" fmla="*/ 2416600 h 2555628"/>
              <a:gd name="connsiteX5" fmla="*/ 138643 w 2548591"/>
              <a:gd name="connsiteY5" fmla="*/ 1 h 2555628"/>
              <a:gd name="connsiteX6" fmla="*/ 0 w 2548591"/>
              <a:gd name="connsiteY6" fmla="*/ 1 h 2555628"/>
              <a:gd name="connsiteX7" fmla="*/ 25231 w 2548591"/>
              <a:gd name="connsiteY7" fmla="*/ 1 h 2555628"/>
              <a:gd name="connsiteX8" fmla="*/ 2548591 w 2548591"/>
              <a:gd name="connsiteY8" fmla="*/ 2530324 h 2555628"/>
              <a:gd name="connsiteX9" fmla="*/ 2548591 w 2548591"/>
              <a:gd name="connsiteY9" fmla="*/ 2555628 h 2555628"/>
              <a:gd name="connsiteX10" fmla="*/ 0 w 2548591"/>
              <a:gd name="connsiteY10" fmla="*/ 1 h 2555628"/>
              <a:gd name="connsiteX11" fmla="*/ 277411 w 2548591"/>
              <a:gd name="connsiteY11" fmla="*/ 1 h 2555628"/>
              <a:gd name="connsiteX12" fmla="*/ 302642 w 2548591"/>
              <a:gd name="connsiteY12" fmla="*/ 1 h 2555628"/>
              <a:gd name="connsiteX13" fmla="*/ 2548582 w 2548591"/>
              <a:gd name="connsiteY13" fmla="*/ 2252147 h 2555628"/>
              <a:gd name="connsiteX14" fmla="*/ 2548582 w 2548591"/>
              <a:gd name="connsiteY14" fmla="*/ 2277444 h 2555628"/>
              <a:gd name="connsiteX15" fmla="*/ 277411 w 2548591"/>
              <a:gd name="connsiteY15" fmla="*/ 1 h 2555628"/>
              <a:gd name="connsiteX16" fmla="*/ 416054 w 2548591"/>
              <a:gd name="connsiteY16" fmla="*/ 1 h 2555628"/>
              <a:gd name="connsiteX17" fmla="*/ 441285 w 2548591"/>
              <a:gd name="connsiteY17" fmla="*/ 1 h 2555628"/>
              <a:gd name="connsiteX18" fmla="*/ 2548589 w 2548591"/>
              <a:gd name="connsiteY18" fmla="*/ 2113119 h 2555628"/>
              <a:gd name="connsiteX19" fmla="*/ 2548589 w 2548591"/>
              <a:gd name="connsiteY19" fmla="*/ 2138423 h 2555628"/>
              <a:gd name="connsiteX20" fmla="*/ 416054 w 2548591"/>
              <a:gd name="connsiteY20" fmla="*/ 1 h 2555628"/>
              <a:gd name="connsiteX21" fmla="*/ 554698 w 2548591"/>
              <a:gd name="connsiteY21" fmla="*/ 1 h 2555628"/>
              <a:gd name="connsiteX22" fmla="*/ 579930 w 2548591"/>
              <a:gd name="connsiteY22" fmla="*/ 1 h 2555628"/>
              <a:gd name="connsiteX23" fmla="*/ 2548462 w 2548591"/>
              <a:gd name="connsiteY23" fmla="*/ 1973963 h 2555628"/>
              <a:gd name="connsiteX24" fmla="*/ 2548462 w 2548591"/>
              <a:gd name="connsiteY24" fmla="*/ 1999267 h 2555628"/>
              <a:gd name="connsiteX25" fmla="*/ 2548589 w 2548591"/>
              <a:gd name="connsiteY25" fmla="*/ 1999394 h 2555628"/>
              <a:gd name="connsiteX26" fmla="*/ 554698 w 2548591"/>
              <a:gd name="connsiteY26" fmla="*/ 1 h 2555628"/>
              <a:gd name="connsiteX27" fmla="*/ 693468 w 2548591"/>
              <a:gd name="connsiteY27" fmla="*/ 0 h 2555628"/>
              <a:gd name="connsiteX28" fmla="*/ 718701 w 2548591"/>
              <a:gd name="connsiteY28" fmla="*/ 0 h 2555628"/>
              <a:gd name="connsiteX29" fmla="*/ 2548583 w 2548591"/>
              <a:gd name="connsiteY29" fmla="*/ 1834942 h 2555628"/>
              <a:gd name="connsiteX30" fmla="*/ 2548583 w 2548591"/>
              <a:gd name="connsiteY30" fmla="*/ 1860239 h 2555628"/>
              <a:gd name="connsiteX31" fmla="*/ 693468 w 2548591"/>
              <a:gd name="connsiteY31" fmla="*/ 0 h 2555628"/>
              <a:gd name="connsiteX32" fmla="*/ 832112 w 2548591"/>
              <a:gd name="connsiteY32" fmla="*/ 0 h 2555628"/>
              <a:gd name="connsiteX33" fmla="*/ 857340 w 2548591"/>
              <a:gd name="connsiteY33" fmla="*/ 0 h 2555628"/>
              <a:gd name="connsiteX34" fmla="*/ 2548582 w 2548591"/>
              <a:gd name="connsiteY34" fmla="*/ 1695913 h 2555628"/>
              <a:gd name="connsiteX35" fmla="*/ 2548582 w 2548591"/>
              <a:gd name="connsiteY35" fmla="*/ 1721210 h 2555628"/>
              <a:gd name="connsiteX36" fmla="*/ 832112 w 2548591"/>
              <a:gd name="connsiteY36" fmla="*/ 0 h 2555628"/>
              <a:gd name="connsiteX37" fmla="*/ 970758 w 2548591"/>
              <a:gd name="connsiteY37" fmla="*/ 0 h 2555628"/>
              <a:gd name="connsiteX38" fmla="*/ 995986 w 2548591"/>
              <a:gd name="connsiteY38" fmla="*/ 0 h 2555628"/>
              <a:gd name="connsiteX39" fmla="*/ 2548463 w 2548591"/>
              <a:gd name="connsiteY39" fmla="*/ 1556758 h 2555628"/>
              <a:gd name="connsiteX40" fmla="*/ 2548463 w 2548591"/>
              <a:gd name="connsiteY40" fmla="*/ 1582062 h 2555628"/>
              <a:gd name="connsiteX41" fmla="*/ 2548590 w 2548591"/>
              <a:gd name="connsiteY41" fmla="*/ 1582189 h 2555628"/>
              <a:gd name="connsiteX42" fmla="*/ 970758 w 2548591"/>
              <a:gd name="connsiteY42" fmla="*/ 0 h 2555628"/>
              <a:gd name="connsiteX43" fmla="*/ 1109529 w 2548591"/>
              <a:gd name="connsiteY43" fmla="*/ 0 h 2555628"/>
              <a:gd name="connsiteX44" fmla="*/ 1134764 w 2548591"/>
              <a:gd name="connsiteY44" fmla="*/ 0 h 2555628"/>
              <a:gd name="connsiteX45" fmla="*/ 2548589 w 2548591"/>
              <a:gd name="connsiteY45" fmla="*/ 1417736 h 2555628"/>
              <a:gd name="connsiteX46" fmla="*/ 2548589 w 2548591"/>
              <a:gd name="connsiteY46" fmla="*/ 1443033 h 2555628"/>
              <a:gd name="connsiteX47" fmla="*/ 1109529 w 2548591"/>
              <a:gd name="connsiteY47" fmla="*/ 0 h 2555628"/>
              <a:gd name="connsiteX48" fmla="*/ 1248168 w 2548591"/>
              <a:gd name="connsiteY48" fmla="*/ 0 h 2555628"/>
              <a:gd name="connsiteX49" fmla="*/ 1273396 w 2548591"/>
              <a:gd name="connsiteY49" fmla="*/ 0 h 2555628"/>
              <a:gd name="connsiteX50" fmla="*/ 2548583 w 2548591"/>
              <a:gd name="connsiteY50" fmla="*/ 1278708 h 2555628"/>
              <a:gd name="connsiteX51" fmla="*/ 2548583 w 2548591"/>
              <a:gd name="connsiteY51" fmla="*/ 1304005 h 2555628"/>
              <a:gd name="connsiteX52" fmla="*/ 1248168 w 2548591"/>
              <a:gd name="connsiteY52" fmla="*/ 0 h 2555628"/>
              <a:gd name="connsiteX53" fmla="*/ 1386813 w 2548591"/>
              <a:gd name="connsiteY53" fmla="*/ 0 h 2555628"/>
              <a:gd name="connsiteX54" fmla="*/ 1412041 w 2548591"/>
              <a:gd name="connsiteY54" fmla="*/ 0 h 2555628"/>
              <a:gd name="connsiteX55" fmla="*/ 2548589 w 2548591"/>
              <a:gd name="connsiteY55" fmla="*/ 1139552 h 2555628"/>
              <a:gd name="connsiteX56" fmla="*/ 2548589 w 2548591"/>
              <a:gd name="connsiteY56" fmla="*/ 1164857 h 2555628"/>
              <a:gd name="connsiteX57" fmla="*/ 2548589 w 2548591"/>
              <a:gd name="connsiteY57" fmla="*/ 1164984 h 2555628"/>
              <a:gd name="connsiteX58" fmla="*/ 1386813 w 2548591"/>
              <a:gd name="connsiteY58" fmla="*/ 0 h 2555628"/>
              <a:gd name="connsiteX59" fmla="*/ 1525579 w 2548591"/>
              <a:gd name="connsiteY59" fmla="*/ 0 h 2555628"/>
              <a:gd name="connsiteX60" fmla="*/ 1550814 w 2548591"/>
              <a:gd name="connsiteY60" fmla="*/ 0 h 2555628"/>
              <a:gd name="connsiteX61" fmla="*/ 2548583 w 2548591"/>
              <a:gd name="connsiteY61" fmla="*/ 1000531 h 2555628"/>
              <a:gd name="connsiteX62" fmla="*/ 2548583 w 2548591"/>
              <a:gd name="connsiteY62" fmla="*/ 1025828 h 2555628"/>
              <a:gd name="connsiteX63" fmla="*/ 1525579 w 2548591"/>
              <a:gd name="connsiteY63" fmla="*/ 0 h 2555628"/>
              <a:gd name="connsiteX64" fmla="*/ 1664231 w 2548591"/>
              <a:gd name="connsiteY64" fmla="*/ 0 h 2555628"/>
              <a:gd name="connsiteX65" fmla="*/ 1689459 w 2548591"/>
              <a:gd name="connsiteY65" fmla="*/ 0 h 2555628"/>
              <a:gd name="connsiteX66" fmla="*/ 2548589 w 2548591"/>
              <a:gd name="connsiteY66" fmla="*/ 861503 h 2555628"/>
              <a:gd name="connsiteX67" fmla="*/ 2548589 w 2548591"/>
              <a:gd name="connsiteY67" fmla="*/ 886800 h 2555628"/>
              <a:gd name="connsiteX68" fmla="*/ 1664231 w 2548591"/>
              <a:gd name="connsiteY68" fmla="*/ 0 h 2555628"/>
              <a:gd name="connsiteX69" fmla="*/ 1802870 w 2548591"/>
              <a:gd name="connsiteY69" fmla="*/ 0 h 2555628"/>
              <a:gd name="connsiteX70" fmla="*/ 1828097 w 2548591"/>
              <a:gd name="connsiteY70" fmla="*/ 0 h 2555628"/>
              <a:gd name="connsiteX71" fmla="*/ 2548583 w 2548591"/>
              <a:gd name="connsiteY71" fmla="*/ 722347 h 2555628"/>
              <a:gd name="connsiteX72" fmla="*/ 2548583 w 2548591"/>
              <a:gd name="connsiteY72" fmla="*/ 747651 h 2555628"/>
              <a:gd name="connsiteX73" fmla="*/ 2548583 w 2548591"/>
              <a:gd name="connsiteY73" fmla="*/ 747778 h 2555628"/>
              <a:gd name="connsiteX74" fmla="*/ 1802870 w 2548591"/>
              <a:gd name="connsiteY74" fmla="*/ 0 h 2555628"/>
              <a:gd name="connsiteX75" fmla="*/ 1941642 w 2548591"/>
              <a:gd name="connsiteY75" fmla="*/ 0 h 2555628"/>
              <a:gd name="connsiteX76" fmla="*/ 1966877 w 2548591"/>
              <a:gd name="connsiteY76" fmla="*/ 0 h 2555628"/>
              <a:gd name="connsiteX77" fmla="*/ 2548589 w 2548591"/>
              <a:gd name="connsiteY77" fmla="*/ 583321 h 2555628"/>
              <a:gd name="connsiteX78" fmla="*/ 2548589 w 2548591"/>
              <a:gd name="connsiteY78" fmla="*/ 608622 h 2555628"/>
              <a:gd name="connsiteX79" fmla="*/ 1941642 w 2548591"/>
              <a:gd name="connsiteY79" fmla="*/ 0 h 2555628"/>
              <a:gd name="connsiteX80" fmla="*/ 2080281 w 2548591"/>
              <a:gd name="connsiteY80" fmla="*/ 0 h 2555628"/>
              <a:gd name="connsiteX81" fmla="*/ 2105508 w 2548591"/>
              <a:gd name="connsiteY81" fmla="*/ 0 h 2555628"/>
              <a:gd name="connsiteX82" fmla="*/ 2548582 w 2548591"/>
              <a:gd name="connsiteY82" fmla="*/ 444296 h 2555628"/>
              <a:gd name="connsiteX83" fmla="*/ 2548582 w 2548591"/>
              <a:gd name="connsiteY83" fmla="*/ 469597 h 2555628"/>
              <a:gd name="connsiteX84" fmla="*/ 2080281 w 2548591"/>
              <a:gd name="connsiteY84" fmla="*/ 0 h 2555628"/>
              <a:gd name="connsiteX85" fmla="*/ 2218926 w 2548591"/>
              <a:gd name="connsiteY85" fmla="*/ 0 h 2555628"/>
              <a:gd name="connsiteX86" fmla="*/ 2244153 w 2548591"/>
              <a:gd name="connsiteY86" fmla="*/ 0 h 2555628"/>
              <a:gd name="connsiteX87" fmla="*/ 2548582 w 2548591"/>
              <a:gd name="connsiteY87" fmla="*/ 305270 h 2555628"/>
              <a:gd name="connsiteX88" fmla="*/ 2548582 w 2548591"/>
              <a:gd name="connsiteY88" fmla="*/ 330570 h 2555628"/>
              <a:gd name="connsiteX89" fmla="*/ 2218926 w 2548591"/>
              <a:gd name="connsiteY89" fmla="*/ 0 h 2555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2548591" h="2555628">
                <a:moveTo>
                  <a:pt x="138643" y="1"/>
                </a:moveTo>
                <a:lnTo>
                  <a:pt x="163874" y="1"/>
                </a:lnTo>
                <a:cubicBezTo>
                  <a:pt x="163874" y="1318576"/>
                  <a:pt x="1233644" y="2391168"/>
                  <a:pt x="2548463" y="2391168"/>
                </a:cubicBezTo>
                <a:lnTo>
                  <a:pt x="2548463" y="2416472"/>
                </a:lnTo>
                <a:lnTo>
                  <a:pt x="2548590" y="2416600"/>
                </a:lnTo>
                <a:cubicBezTo>
                  <a:pt x="1219755" y="2416600"/>
                  <a:pt x="138643" y="1332503"/>
                  <a:pt x="138643" y="1"/>
                </a:cubicBezTo>
                <a:close/>
                <a:moveTo>
                  <a:pt x="0" y="1"/>
                </a:moveTo>
                <a:lnTo>
                  <a:pt x="25231" y="1"/>
                </a:lnTo>
                <a:cubicBezTo>
                  <a:pt x="25231" y="1395244"/>
                  <a:pt x="1157188" y="2530324"/>
                  <a:pt x="2548591" y="2530324"/>
                </a:cubicBezTo>
                <a:lnTo>
                  <a:pt x="2548591" y="2555628"/>
                </a:lnTo>
                <a:cubicBezTo>
                  <a:pt x="1143299" y="2555628"/>
                  <a:pt x="0" y="1409172"/>
                  <a:pt x="0" y="1"/>
                </a:cubicBezTo>
                <a:close/>
                <a:moveTo>
                  <a:pt x="277411" y="1"/>
                </a:moveTo>
                <a:lnTo>
                  <a:pt x="302642" y="1"/>
                </a:lnTo>
                <a:cubicBezTo>
                  <a:pt x="302642" y="1241907"/>
                  <a:pt x="1310229" y="2252147"/>
                  <a:pt x="2548582" y="2252147"/>
                </a:cubicBezTo>
                <a:lnTo>
                  <a:pt x="2548582" y="2277444"/>
                </a:lnTo>
                <a:cubicBezTo>
                  <a:pt x="1296205" y="2277444"/>
                  <a:pt x="277411" y="1255835"/>
                  <a:pt x="277411" y="1"/>
                </a:cubicBezTo>
                <a:close/>
                <a:moveTo>
                  <a:pt x="416054" y="1"/>
                </a:moveTo>
                <a:lnTo>
                  <a:pt x="441285" y="1"/>
                </a:lnTo>
                <a:cubicBezTo>
                  <a:pt x="441285" y="1165111"/>
                  <a:pt x="1386559" y="2113119"/>
                  <a:pt x="2548589" y="2113119"/>
                </a:cubicBezTo>
                <a:lnTo>
                  <a:pt x="2548589" y="2138423"/>
                </a:lnTo>
                <a:cubicBezTo>
                  <a:pt x="1372670" y="2138423"/>
                  <a:pt x="416054" y="1179166"/>
                  <a:pt x="416054" y="1"/>
                </a:cubicBezTo>
                <a:close/>
                <a:moveTo>
                  <a:pt x="554698" y="1"/>
                </a:moveTo>
                <a:lnTo>
                  <a:pt x="579930" y="1"/>
                </a:lnTo>
                <a:cubicBezTo>
                  <a:pt x="579930" y="1088442"/>
                  <a:pt x="1463017" y="1973963"/>
                  <a:pt x="2548462" y="1973963"/>
                </a:cubicBezTo>
                <a:lnTo>
                  <a:pt x="2548462" y="1999267"/>
                </a:lnTo>
                <a:lnTo>
                  <a:pt x="2548589" y="1999394"/>
                </a:lnTo>
                <a:cubicBezTo>
                  <a:pt x="1449127" y="1999394"/>
                  <a:pt x="554698" y="1102497"/>
                  <a:pt x="554698" y="1"/>
                </a:cubicBezTo>
                <a:close/>
                <a:moveTo>
                  <a:pt x="693468" y="0"/>
                </a:moveTo>
                <a:lnTo>
                  <a:pt x="718701" y="0"/>
                </a:lnTo>
                <a:cubicBezTo>
                  <a:pt x="718701" y="1011773"/>
                  <a:pt x="1539602" y="1834942"/>
                  <a:pt x="2548583" y="1834942"/>
                </a:cubicBezTo>
                <a:lnTo>
                  <a:pt x="2548583" y="1860239"/>
                </a:lnTo>
                <a:cubicBezTo>
                  <a:pt x="1525706" y="1860239"/>
                  <a:pt x="693468" y="1025701"/>
                  <a:pt x="693468" y="0"/>
                </a:cubicBezTo>
                <a:close/>
                <a:moveTo>
                  <a:pt x="832112" y="0"/>
                </a:moveTo>
                <a:lnTo>
                  <a:pt x="857340" y="0"/>
                </a:lnTo>
                <a:cubicBezTo>
                  <a:pt x="857340" y="935105"/>
                  <a:pt x="1616059" y="1695913"/>
                  <a:pt x="2548582" y="1695913"/>
                </a:cubicBezTo>
                <a:lnTo>
                  <a:pt x="2548582" y="1721210"/>
                </a:lnTo>
                <a:cubicBezTo>
                  <a:pt x="1602170" y="1721210"/>
                  <a:pt x="832112" y="949032"/>
                  <a:pt x="832112" y="0"/>
                </a:cubicBezTo>
                <a:close/>
                <a:moveTo>
                  <a:pt x="970758" y="0"/>
                </a:moveTo>
                <a:lnTo>
                  <a:pt x="995986" y="0"/>
                </a:lnTo>
                <a:cubicBezTo>
                  <a:pt x="995986" y="858436"/>
                  <a:pt x="1692391" y="1556758"/>
                  <a:pt x="2548463" y="1556758"/>
                </a:cubicBezTo>
                <a:lnTo>
                  <a:pt x="2548463" y="1582062"/>
                </a:lnTo>
                <a:lnTo>
                  <a:pt x="2548590" y="1582189"/>
                </a:lnTo>
                <a:cubicBezTo>
                  <a:pt x="1678628" y="1582189"/>
                  <a:pt x="970758" y="872491"/>
                  <a:pt x="970758" y="0"/>
                </a:cubicBezTo>
                <a:close/>
                <a:moveTo>
                  <a:pt x="1109529" y="0"/>
                </a:moveTo>
                <a:lnTo>
                  <a:pt x="1134764" y="0"/>
                </a:lnTo>
                <a:cubicBezTo>
                  <a:pt x="1134764" y="781767"/>
                  <a:pt x="1768975" y="1417736"/>
                  <a:pt x="2548589" y="1417736"/>
                </a:cubicBezTo>
                <a:lnTo>
                  <a:pt x="2548589" y="1443033"/>
                </a:lnTo>
                <a:cubicBezTo>
                  <a:pt x="1755086" y="1443033"/>
                  <a:pt x="1109529" y="795695"/>
                  <a:pt x="1109529" y="0"/>
                </a:cubicBezTo>
                <a:close/>
                <a:moveTo>
                  <a:pt x="1248168" y="0"/>
                </a:moveTo>
                <a:lnTo>
                  <a:pt x="1273396" y="0"/>
                </a:lnTo>
                <a:cubicBezTo>
                  <a:pt x="1273396" y="705097"/>
                  <a:pt x="1845433" y="1278708"/>
                  <a:pt x="2548583" y="1278708"/>
                </a:cubicBezTo>
                <a:lnTo>
                  <a:pt x="2548583" y="1304005"/>
                </a:lnTo>
                <a:cubicBezTo>
                  <a:pt x="1831537" y="1304005"/>
                  <a:pt x="1248168" y="719026"/>
                  <a:pt x="1248168" y="0"/>
                </a:cubicBezTo>
                <a:close/>
                <a:moveTo>
                  <a:pt x="1386813" y="0"/>
                </a:moveTo>
                <a:lnTo>
                  <a:pt x="1412041" y="0"/>
                </a:lnTo>
                <a:cubicBezTo>
                  <a:pt x="1412041" y="628428"/>
                  <a:pt x="1921890" y="1139552"/>
                  <a:pt x="2548589" y="1139552"/>
                </a:cubicBezTo>
                <a:lnTo>
                  <a:pt x="2548589" y="1164857"/>
                </a:lnTo>
                <a:lnTo>
                  <a:pt x="2548589" y="1164984"/>
                </a:lnTo>
                <a:cubicBezTo>
                  <a:pt x="1908001" y="1164984"/>
                  <a:pt x="1386813" y="642356"/>
                  <a:pt x="1386813" y="0"/>
                </a:cubicBezTo>
                <a:close/>
                <a:moveTo>
                  <a:pt x="1525579" y="0"/>
                </a:moveTo>
                <a:lnTo>
                  <a:pt x="1550814" y="0"/>
                </a:lnTo>
                <a:cubicBezTo>
                  <a:pt x="1550814" y="551759"/>
                  <a:pt x="1998468" y="1000531"/>
                  <a:pt x="2548583" y="1000531"/>
                </a:cubicBezTo>
                <a:lnTo>
                  <a:pt x="2548583" y="1025828"/>
                </a:lnTo>
                <a:cubicBezTo>
                  <a:pt x="1984452" y="1025828"/>
                  <a:pt x="1525579" y="565560"/>
                  <a:pt x="1525579" y="0"/>
                </a:cubicBezTo>
                <a:close/>
                <a:moveTo>
                  <a:pt x="1664231" y="0"/>
                </a:moveTo>
                <a:lnTo>
                  <a:pt x="1689459" y="0"/>
                </a:lnTo>
                <a:cubicBezTo>
                  <a:pt x="1689459" y="474963"/>
                  <a:pt x="2074805" y="861503"/>
                  <a:pt x="2548589" y="861503"/>
                </a:cubicBezTo>
                <a:lnTo>
                  <a:pt x="2548589" y="886800"/>
                </a:lnTo>
                <a:cubicBezTo>
                  <a:pt x="2060916" y="886800"/>
                  <a:pt x="1664231" y="489019"/>
                  <a:pt x="1664231" y="0"/>
                </a:cubicBezTo>
                <a:close/>
                <a:moveTo>
                  <a:pt x="1802870" y="0"/>
                </a:moveTo>
                <a:lnTo>
                  <a:pt x="1828097" y="0"/>
                </a:lnTo>
                <a:cubicBezTo>
                  <a:pt x="1828097" y="398295"/>
                  <a:pt x="2151263" y="722347"/>
                  <a:pt x="2548583" y="722347"/>
                </a:cubicBezTo>
                <a:lnTo>
                  <a:pt x="2548583" y="747651"/>
                </a:lnTo>
                <a:lnTo>
                  <a:pt x="2548583" y="747778"/>
                </a:lnTo>
                <a:cubicBezTo>
                  <a:pt x="2137367" y="747778"/>
                  <a:pt x="1802870" y="412350"/>
                  <a:pt x="1802870" y="0"/>
                </a:cubicBezTo>
                <a:close/>
                <a:moveTo>
                  <a:pt x="1941642" y="0"/>
                </a:moveTo>
                <a:lnTo>
                  <a:pt x="1966877" y="0"/>
                </a:lnTo>
                <a:cubicBezTo>
                  <a:pt x="1966877" y="321626"/>
                  <a:pt x="2227847" y="583321"/>
                  <a:pt x="2548589" y="583321"/>
                </a:cubicBezTo>
                <a:lnTo>
                  <a:pt x="2548589" y="608622"/>
                </a:lnTo>
                <a:cubicBezTo>
                  <a:pt x="2213831" y="608622"/>
                  <a:pt x="1941642" y="335553"/>
                  <a:pt x="1941642" y="0"/>
                </a:cubicBezTo>
                <a:close/>
                <a:moveTo>
                  <a:pt x="2080281" y="0"/>
                </a:moveTo>
                <a:lnTo>
                  <a:pt x="2105508" y="0"/>
                </a:lnTo>
                <a:cubicBezTo>
                  <a:pt x="2105508" y="244957"/>
                  <a:pt x="2304298" y="444296"/>
                  <a:pt x="2548582" y="444296"/>
                </a:cubicBezTo>
                <a:lnTo>
                  <a:pt x="2548582" y="469597"/>
                </a:lnTo>
                <a:cubicBezTo>
                  <a:pt x="2290409" y="469597"/>
                  <a:pt x="2080281" y="258885"/>
                  <a:pt x="2080281" y="0"/>
                </a:cubicBezTo>
                <a:close/>
                <a:moveTo>
                  <a:pt x="2218926" y="0"/>
                </a:moveTo>
                <a:lnTo>
                  <a:pt x="2244153" y="0"/>
                </a:lnTo>
                <a:cubicBezTo>
                  <a:pt x="2244153" y="168288"/>
                  <a:pt x="2380629" y="305270"/>
                  <a:pt x="2548582" y="305270"/>
                </a:cubicBezTo>
                <a:lnTo>
                  <a:pt x="2548582" y="330570"/>
                </a:lnTo>
                <a:cubicBezTo>
                  <a:pt x="2366866" y="330570"/>
                  <a:pt x="2218926" y="182344"/>
                  <a:pt x="2218926" y="0"/>
                </a:cubicBezTo>
                <a:close/>
              </a:path>
            </a:pathLst>
          </a:custGeom>
          <a:solidFill>
            <a:schemeClr val="bg1"/>
          </a:solidFill>
          <a:ln w="703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33" name="Image 4" descr="preencoded.png">
            <a:extLst>
              <a:ext uri="{FF2B5EF4-FFF2-40B4-BE49-F238E27FC236}">
                <a16:creationId xmlns:a16="http://schemas.microsoft.com/office/drawing/2014/main" id="{EC46DC71-C12A-96C8-3FE2-AA95AB58B349}"/>
              </a:ext>
            </a:extLst>
          </p:cNvPr>
          <p:cNvSpPr/>
          <p:nvPr/>
        </p:nvSpPr>
        <p:spPr>
          <a:xfrm>
            <a:off x="2543868" y="0"/>
            <a:ext cx="2560340" cy="2560340"/>
          </a:xfrm>
          <a:custGeom>
            <a:avLst/>
            <a:gdLst>
              <a:gd name="connsiteX0" fmla="*/ 0 w 2560340"/>
              <a:gd name="connsiteY0" fmla="*/ 2560340 h 2560340"/>
              <a:gd name="connsiteX1" fmla="*/ 2560340 w 2560340"/>
              <a:gd name="connsiteY1" fmla="*/ 0 h 2560340"/>
              <a:gd name="connsiteX2" fmla="*/ 0 w 2560340"/>
              <a:gd name="connsiteY2" fmla="*/ 0 h 2560340"/>
              <a:gd name="connsiteX3" fmla="*/ 0 w 2560340"/>
              <a:gd name="connsiteY3" fmla="*/ 2560340 h 2560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60340" h="2560340">
                <a:moveTo>
                  <a:pt x="0" y="2560340"/>
                </a:moveTo>
                <a:cubicBezTo>
                  <a:pt x="1414079" y="2560340"/>
                  <a:pt x="2560340" y="1414079"/>
                  <a:pt x="2560340" y="0"/>
                </a:cubicBezTo>
                <a:lnTo>
                  <a:pt x="0" y="0"/>
                </a:lnTo>
                <a:lnTo>
                  <a:pt x="0" y="2560340"/>
                </a:lnTo>
                <a:close/>
              </a:path>
            </a:pathLst>
          </a:custGeom>
          <a:solidFill>
            <a:schemeClr val="accent3"/>
          </a:solidFill>
          <a:ln w="705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9" name="Freeform 70">
            <a:extLst>
              <a:ext uri="{FF2B5EF4-FFF2-40B4-BE49-F238E27FC236}">
                <a16:creationId xmlns:a16="http://schemas.microsoft.com/office/drawing/2014/main" id="{AA39EF58-54F1-4AC9-1D83-2E7DEEAAEA6A}"/>
              </a:ext>
            </a:extLst>
          </p:cNvPr>
          <p:cNvSpPr>
            <a:spLocks/>
          </p:cNvSpPr>
          <p:nvPr userDrawn="1"/>
        </p:nvSpPr>
        <p:spPr bwMode="auto">
          <a:xfrm flipH="1">
            <a:off x="2535251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31" name="Freeform 70">
            <a:extLst>
              <a:ext uri="{FF2B5EF4-FFF2-40B4-BE49-F238E27FC236}">
                <a16:creationId xmlns:a16="http://schemas.microsoft.com/office/drawing/2014/main" id="{0C320934-59CC-4123-C7C1-FEEE89F3045F}"/>
              </a:ext>
            </a:extLst>
          </p:cNvPr>
          <p:cNvSpPr>
            <a:spLocks/>
          </p:cNvSpPr>
          <p:nvPr userDrawn="1"/>
        </p:nvSpPr>
        <p:spPr bwMode="auto">
          <a:xfrm flipH="1">
            <a:off x="-10617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8509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CC43996-DAC9-130F-CB05-4A8A90381D37}"/>
              </a:ext>
            </a:extLst>
          </p:cNvPr>
          <p:cNvSpPr/>
          <p:nvPr userDrawn="1"/>
        </p:nvSpPr>
        <p:spPr>
          <a:xfrm>
            <a:off x="-24064" y="3390900"/>
            <a:ext cx="12216063" cy="346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04E8AF-9DFE-7077-DB36-941F6490B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B58B80-D2DB-A0A1-0362-1157E9087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2C22E6-000A-05BA-5872-EF37F029A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AAAFB85-16C0-836A-1D0D-E65277CC34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8905" y="2392023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FB04BFFD-8D76-D31F-232F-38A7065ACAF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8905" y="4989515"/>
            <a:ext cx="2598737" cy="1109662"/>
          </a:xfrm>
          <a:solidFill>
            <a:schemeClr val="bg1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1" cap="all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75A2E03A-AFB4-3868-FAB5-A24228FA8A0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6885" y="5599755"/>
            <a:ext cx="2283472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3" name="Picture Placeholder 16">
            <a:extLst>
              <a:ext uri="{FF2B5EF4-FFF2-40B4-BE49-F238E27FC236}">
                <a16:creationId xmlns:a16="http://schemas.microsoft.com/office/drawing/2014/main" id="{FBADCD1B-D9E0-EA12-0DD5-22E5C60E5D6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517361" y="2392619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2" name="Text Placeholder 18">
            <a:extLst>
              <a:ext uri="{FF2B5EF4-FFF2-40B4-BE49-F238E27FC236}">
                <a16:creationId xmlns:a16="http://schemas.microsoft.com/office/drawing/2014/main" id="{AD33972D-9092-4B3C-A699-07849068AF1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16747" y="4990111"/>
            <a:ext cx="2598737" cy="1109662"/>
          </a:xfrm>
          <a:solidFill>
            <a:schemeClr val="bg1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1" cap="all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4" name="Text Placeholder 20">
            <a:extLst>
              <a:ext uri="{FF2B5EF4-FFF2-40B4-BE49-F238E27FC236}">
                <a16:creationId xmlns:a16="http://schemas.microsoft.com/office/drawing/2014/main" id="{B54F15B1-EAC3-0113-6737-C64480876C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674073" y="5600351"/>
            <a:ext cx="2283472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6" name="Picture Placeholder 16">
            <a:extLst>
              <a:ext uri="{FF2B5EF4-FFF2-40B4-BE49-F238E27FC236}">
                <a16:creationId xmlns:a16="http://schemas.microsoft.com/office/drawing/2014/main" id="{FCEED0A5-9A71-D54A-91FC-264BD71DDED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75817" y="2393215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F44A0C74-A714-A8C2-69D2-74CAD68037A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74589" y="4990707"/>
            <a:ext cx="2598737" cy="1109662"/>
          </a:xfrm>
          <a:solidFill>
            <a:schemeClr val="bg1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1" cap="all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7" name="Text Placeholder 20">
            <a:extLst>
              <a:ext uri="{FF2B5EF4-FFF2-40B4-BE49-F238E27FC236}">
                <a16:creationId xmlns:a16="http://schemas.microsoft.com/office/drawing/2014/main" id="{552F4682-3F02-2A70-A285-FB2D1822A4D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32529" y="5600947"/>
            <a:ext cx="2283472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9" name="Picture Placeholder 16">
            <a:extLst>
              <a:ext uri="{FF2B5EF4-FFF2-40B4-BE49-F238E27FC236}">
                <a16:creationId xmlns:a16="http://schemas.microsoft.com/office/drawing/2014/main" id="{4F0F5D16-7316-B120-F378-E3D492FEEB9C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034272" y="2393215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8" name="Text Placeholder 18">
            <a:extLst>
              <a:ext uri="{FF2B5EF4-FFF2-40B4-BE49-F238E27FC236}">
                <a16:creationId xmlns:a16="http://schemas.microsoft.com/office/drawing/2014/main" id="{47AC9724-9FC2-62FA-0DE7-3F9FE9B67A3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032431" y="4990707"/>
            <a:ext cx="2598737" cy="1109662"/>
          </a:xfrm>
          <a:solidFill>
            <a:schemeClr val="bg1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1" cap="all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0" name="Text Placeholder 20">
            <a:extLst>
              <a:ext uri="{FF2B5EF4-FFF2-40B4-BE49-F238E27FC236}">
                <a16:creationId xmlns:a16="http://schemas.microsoft.com/office/drawing/2014/main" id="{114EE337-FC29-F325-E528-A3F809B28B5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190984" y="5600947"/>
            <a:ext cx="2283472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586653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4E8AF-9DFE-7077-DB36-941F6490B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539496"/>
            <a:ext cx="10671048" cy="768096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B58B80-D2DB-A0A1-0362-1157E9087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2C22E6-000A-05BA-5872-EF37F029A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AAAFB85-16C0-836A-1D0D-E65277CC34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71016" y="1545336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FB04BFFD-8D76-D31F-232F-38A7065ACAF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71016" y="3191256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75A2E03A-AFB4-3868-FAB5-A24228FA8A0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71016" y="3616960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" name="Picture Placeholder 16">
            <a:extLst>
              <a:ext uri="{FF2B5EF4-FFF2-40B4-BE49-F238E27FC236}">
                <a16:creationId xmlns:a16="http://schemas.microsoft.com/office/drawing/2014/main" id="{BB749B9A-080F-37C0-08E6-909A5DA554D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271016" y="4144264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14" name="Text Placeholder 18">
            <a:extLst>
              <a:ext uri="{FF2B5EF4-FFF2-40B4-BE49-F238E27FC236}">
                <a16:creationId xmlns:a16="http://schemas.microsoft.com/office/drawing/2014/main" id="{C4C7516E-0853-87BE-108B-697DD8E0DA7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271016" y="5790184"/>
            <a:ext cx="2029968" cy="694944"/>
          </a:xfrm>
          <a:solidFill>
            <a:schemeClr val="accent1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5" name="Text Placeholder 20">
            <a:extLst>
              <a:ext uri="{FF2B5EF4-FFF2-40B4-BE49-F238E27FC236}">
                <a16:creationId xmlns:a16="http://schemas.microsoft.com/office/drawing/2014/main" id="{FB1A74E1-7CEB-F501-F998-7361A20F734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271016" y="6215888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3" name="Picture Placeholder 16">
            <a:extLst>
              <a:ext uri="{FF2B5EF4-FFF2-40B4-BE49-F238E27FC236}">
                <a16:creationId xmlns:a16="http://schemas.microsoft.com/office/drawing/2014/main" id="{FBADCD1B-D9E0-EA12-0DD5-22E5C60E5D6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828288" y="1545336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2" name="Text Placeholder 18">
            <a:extLst>
              <a:ext uri="{FF2B5EF4-FFF2-40B4-BE49-F238E27FC236}">
                <a16:creationId xmlns:a16="http://schemas.microsoft.com/office/drawing/2014/main" id="{AD33972D-9092-4B3C-A699-07849068AF1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28288" y="3191256"/>
            <a:ext cx="2029968" cy="694944"/>
          </a:xfrm>
          <a:solidFill>
            <a:schemeClr val="accent1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4" name="Text Placeholder 20">
            <a:extLst>
              <a:ext uri="{FF2B5EF4-FFF2-40B4-BE49-F238E27FC236}">
                <a16:creationId xmlns:a16="http://schemas.microsoft.com/office/drawing/2014/main" id="{B54F15B1-EAC3-0113-6737-C64480876C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828288" y="3616960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1" name="Picture Placeholder 16">
            <a:extLst>
              <a:ext uri="{FF2B5EF4-FFF2-40B4-BE49-F238E27FC236}">
                <a16:creationId xmlns:a16="http://schemas.microsoft.com/office/drawing/2014/main" id="{B5D5100A-3D51-45DB-3A84-9E7FB85261E3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828288" y="4144264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16" name="Text Placeholder 18">
            <a:extLst>
              <a:ext uri="{FF2B5EF4-FFF2-40B4-BE49-F238E27FC236}">
                <a16:creationId xmlns:a16="http://schemas.microsoft.com/office/drawing/2014/main" id="{B775B771-678A-D917-7FE0-5DA7A23CCE2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828288" y="5790184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8" name="Text Placeholder 20">
            <a:extLst>
              <a:ext uri="{FF2B5EF4-FFF2-40B4-BE49-F238E27FC236}">
                <a16:creationId xmlns:a16="http://schemas.microsoft.com/office/drawing/2014/main" id="{AA2B9540-B92A-AD9C-C01A-B08A98BF845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828288" y="6215888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6" name="Picture Placeholder 16">
            <a:extLst>
              <a:ext uri="{FF2B5EF4-FFF2-40B4-BE49-F238E27FC236}">
                <a16:creationId xmlns:a16="http://schemas.microsoft.com/office/drawing/2014/main" id="{FCEED0A5-9A71-D54A-91FC-264BD71DDED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385560" y="1545336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F44A0C74-A714-A8C2-69D2-74CAD68037A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385560" y="3191256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7" name="Text Placeholder 20">
            <a:extLst>
              <a:ext uri="{FF2B5EF4-FFF2-40B4-BE49-F238E27FC236}">
                <a16:creationId xmlns:a16="http://schemas.microsoft.com/office/drawing/2014/main" id="{552F4682-3F02-2A70-A285-FB2D1822A4D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85560" y="3616960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2" name="Picture Placeholder 16">
            <a:extLst>
              <a:ext uri="{FF2B5EF4-FFF2-40B4-BE49-F238E27FC236}">
                <a16:creationId xmlns:a16="http://schemas.microsoft.com/office/drawing/2014/main" id="{3D2AAC25-9404-1F6F-200C-5660F4995858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385560" y="4144264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AE4677E1-AC1B-AB9C-5E0C-794903DD1CE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385560" y="5790184"/>
            <a:ext cx="2029968" cy="694944"/>
          </a:xfrm>
          <a:solidFill>
            <a:schemeClr val="accent1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1" name="Text Placeholder 20">
            <a:extLst>
              <a:ext uri="{FF2B5EF4-FFF2-40B4-BE49-F238E27FC236}">
                <a16:creationId xmlns:a16="http://schemas.microsoft.com/office/drawing/2014/main" id="{826BBF6C-7198-3C15-CDCB-E72B08709C1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385560" y="6215888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9" name="Picture Placeholder 16">
            <a:extLst>
              <a:ext uri="{FF2B5EF4-FFF2-40B4-BE49-F238E27FC236}">
                <a16:creationId xmlns:a16="http://schemas.microsoft.com/office/drawing/2014/main" id="{4F0F5D16-7316-B120-F378-E3D492FEEB9C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8942832" y="1545336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8" name="Text Placeholder 18">
            <a:extLst>
              <a:ext uri="{FF2B5EF4-FFF2-40B4-BE49-F238E27FC236}">
                <a16:creationId xmlns:a16="http://schemas.microsoft.com/office/drawing/2014/main" id="{47AC9724-9FC2-62FA-0DE7-3F9FE9B67A3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942832" y="3191256"/>
            <a:ext cx="2029968" cy="694944"/>
          </a:xfrm>
          <a:solidFill>
            <a:schemeClr val="accent1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0" name="Text Placeholder 20">
            <a:extLst>
              <a:ext uri="{FF2B5EF4-FFF2-40B4-BE49-F238E27FC236}">
                <a16:creationId xmlns:a16="http://schemas.microsoft.com/office/drawing/2014/main" id="{114EE337-FC29-F325-E528-A3F809B28B5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42832" y="3616960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3" name="Picture Placeholder 16">
            <a:extLst>
              <a:ext uri="{FF2B5EF4-FFF2-40B4-BE49-F238E27FC236}">
                <a16:creationId xmlns:a16="http://schemas.microsoft.com/office/drawing/2014/main" id="{90CBAA5D-3D9B-0CB5-E527-996433638BE3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8942832" y="4144264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32" name="Text Placeholder 18">
            <a:extLst>
              <a:ext uri="{FF2B5EF4-FFF2-40B4-BE49-F238E27FC236}">
                <a16:creationId xmlns:a16="http://schemas.microsoft.com/office/drawing/2014/main" id="{5B47333C-2F5E-FA7D-5DD1-191E0F421B6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942832" y="5790184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3" name="Text Placeholder 20">
            <a:extLst>
              <a:ext uri="{FF2B5EF4-FFF2-40B4-BE49-F238E27FC236}">
                <a16:creationId xmlns:a16="http://schemas.microsoft.com/office/drawing/2014/main" id="{D0AA2AE2-5A11-76D4-4D9C-B6B24D1419D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942832" y="6215888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9007091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58952" y="1216152"/>
            <a:ext cx="10671048" cy="76809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8952" y="2103120"/>
            <a:ext cx="1067104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1792" y="457200"/>
            <a:ext cx="32004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45368" y="457200"/>
            <a:ext cx="987552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833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63" r:id="rId2"/>
    <p:sldLayoutId id="2147483652" r:id="rId3"/>
    <p:sldLayoutId id="2147483653" r:id="rId4"/>
    <p:sldLayoutId id="2147483664" r:id="rId5"/>
    <p:sldLayoutId id="2147483667" r:id="rId6"/>
    <p:sldLayoutId id="2147483668" r:id="rId7"/>
    <p:sldLayoutId id="2147483669" r:id="rId8"/>
    <p:sldLayoutId id="2147483673" r:id="rId9"/>
    <p:sldLayoutId id="2147483670" r:id="rId10"/>
    <p:sldLayoutId id="2147483671" r:id="rId11"/>
    <p:sldLayoutId id="2147483655" r:id="rId12"/>
    <p:sldLayoutId id="2147483674" r:id="rId13"/>
    <p:sldLayoutId id="2147483675" r:id="rId14"/>
    <p:sldLayoutId id="2147483676" r:id="rId15"/>
    <p:sldLayoutId id="2147483654" r:id="rId16"/>
    <p:sldLayoutId id="2147483656" r:id="rId17"/>
    <p:sldLayoutId id="2147483657" r:id="rId18"/>
    <p:sldLayoutId id="2147483658" r:id="rId19"/>
    <p:sldLayoutId id="2147483659" r:id="rId20"/>
  </p:sldLayoutIdLst>
  <p:hf hdr="0" dt="0"/>
  <p:txStyles>
    <p:titleStyle>
      <a:lvl1pPr algn="ctr" defTabSz="914400" rtl="0" eaLnBrk="1" latinLnBrk="0" hangingPunct="1">
        <a:lnSpc>
          <a:spcPts val="4875"/>
        </a:lnSpc>
        <a:spcBef>
          <a:spcPct val="0"/>
        </a:spcBef>
        <a:buNone/>
        <a:defRPr sz="4400" b="1" kern="1200" cap="all" baseline="0">
          <a:solidFill>
            <a:schemeClr val="accent6"/>
          </a:solidFill>
          <a:latin typeface="+mj-lt"/>
          <a:ea typeface="+mj-ea"/>
          <a:cs typeface="+mj-cs"/>
        </a:defRPr>
      </a:lvl1pPr>
    </p:titleStyle>
    <p:bodyStyle>
      <a:lvl1pPr marL="347472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800" kern="1200">
          <a:solidFill>
            <a:schemeClr val="accent6"/>
          </a:solidFill>
          <a:latin typeface="+mn-lt"/>
          <a:ea typeface="+mn-ea"/>
          <a:cs typeface="+mn-cs"/>
        </a:defRPr>
      </a:lvl1pPr>
      <a:lvl2pPr marL="6858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400" kern="1200">
          <a:solidFill>
            <a:schemeClr val="accent6"/>
          </a:solidFill>
          <a:latin typeface="+mn-lt"/>
          <a:ea typeface="+mn-ea"/>
          <a:cs typeface="+mn-cs"/>
        </a:defRPr>
      </a:lvl2pPr>
      <a:lvl3pPr marL="11430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3pPr>
      <a:lvl4pPr marL="16002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1800" kern="1200">
          <a:solidFill>
            <a:schemeClr val="accent6"/>
          </a:solidFill>
          <a:latin typeface="+mn-lt"/>
          <a:ea typeface="+mn-ea"/>
          <a:cs typeface="+mn-cs"/>
        </a:defRPr>
      </a:lvl4pPr>
      <a:lvl5pPr marL="20574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1800" kern="1200">
          <a:solidFill>
            <a:schemeClr val="accent6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860D9-9D47-C0BB-B2B4-4B6F2B36CFC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dirty="0"/>
              <a:t>Work-case </a:t>
            </a:r>
            <a:r>
              <a:rPr lang="uk-UA" dirty="0"/>
              <a:t>8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C1060B-300F-3CE3-E5AA-D8E29791C9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49496" y="3209544"/>
            <a:ext cx="3493008" cy="1857570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Performed by student</a:t>
            </a:r>
          </a:p>
          <a:p>
            <a:r>
              <a:rPr lang="en-US" dirty="0"/>
              <a:t>group RPZ-13a</a:t>
            </a:r>
          </a:p>
          <a:p>
            <a:r>
              <a:rPr lang="en-US" dirty="0"/>
              <a:t>Kateryna Hranat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15684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888F05D0-C006-3F58-149F-980A33FD93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1661" y="2856590"/>
            <a:ext cx="6400800" cy="2940014"/>
          </a:xfrm>
        </p:spPr>
        <p:txBody>
          <a:bodyPr/>
          <a:lstStyle/>
          <a:p>
            <a:r>
              <a:rPr lang="en-US" dirty="0"/>
              <a:t> Common Tools for System Administrators</a:t>
            </a:r>
            <a:endParaRPr lang="ru-UA" dirty="0"/>
          </a:p>
        </p:txBody>
      </p:sp>
    </p:spTree>
    <p:extLst>
      <p:ext uri="{BB962C8B-B14F-4D97-AF65-F5344CB8AC3E}">
        <p14:creationId xmlns:p14="http://schemas.microsoft.com/office/powerpoint/2010/main" val="14875634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6F163C6-0EC7-1713-3FD8-C78610BF9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627708"/>
            <a:ext cx="10671048" cy="1399725"/>
          </a:xfrm>
        </p:spPr>
        <p:txBody>
          <a:bodyPr/>
          <a:lstStyle/>
          <a:p>
            <a:r>
              <a:rPr lang="en-US" dirty="0"/>
              <a:t>Editing Text Files (Text Editors)</a:t>
            </a:r>
            <a:endParaRPr lang="ru-UA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CEA29AD-00B6-9BE4-0DE4-58FF720968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99745" y="2635623"/>
            <a:ext cx="4894731" cy="3275703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`vim`: A highly customizable text editor with advanced features and plugins.</a:t>
            </a:r>
          </a:p>
          <a:p>
            <a:pPr marL="0" indent="0">
              <a:buNone/>
            </a:pPr>
            <a:r>
              <a:rPr lang="en-US" b="1" dirty="0"/>
              <a:t>`nano`: A simpler text editor with a user-friendly interface.</a:t>
            </a:r>
          </a:p>
          <a:p>
            <a:pPr marL="0" indent="0">
              <a:buNone/>
            </a:pPr>
            <a:r>
              <a:rPr lang="en-US" b="1" dirty="0"/>
              <a:t>`emacs`: Another powerful text editor with extensive customization capabilities.</a:t>
            </a:r>
            <a:endParaRPr lang="ru-UA" dirty="0"/>
          </a:p>
        </p:txBody>
      </p:sp>
      <p:pic>
        <p:nvPicPr>
          <p:cNvPr id="7170" name="Picture 2" descr="How To Edit Text Files In The Windows Command Prompt, 55% OFF">
            <a:extLst>
              <a:ext uri="{FF2B5EF4-FFF2-40B4-BE49-F238E27FC236}">
                <a16:creationId xmlns:a16="http://schemas.microsoft.com/office/drawing/2014/main" id="{208B149F-EA90-9FFC-EA05-57468A3CD0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4895" y="2608729"/>
            <a:ext cx="4687045" cy="2636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76766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F150BA-A318-E6CB-4DD4-F294A6689C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5DF1A85B-AC5C-AFB1-8690-7AD445561A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767558"/>
            <a:ext cx="10671048" cy="768096"/>
          </a:xfrm>
        </p:spPr>
        <p:txBody>
          <a:bodyPr/>
          <a:lstStyle/>
          <a:p>
            <a:r>
              <a:rPr lang="en-US" sz="4000" dirty="0"/>
              <a:t>Monitoring System Processes and Resources</a:t>
            </a:r>
            <a:endParaRPr lang="ru-UA" sz="4000" dirty="0"/>
          </a:p>
        </p:txBody>
      </p:sp>
      <p:sp>
        <p:nvSpPr>
          <p:cNvPr id="5" name="Подзаголовок 4">
            <a:extLst>
              <a:ext uri="{FF2B5EF4-FFF2-40B4-BE49-F238E27FC236}">
                <a16:creationId xmlns:a16="http://schemas.microsoft.com/office/drawing/2014/main" id="{23A943DD-3F59-A612-586A-0D8A7D1240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792224" y="2404334"/>
            <a:ext cx="8604504" cy="1177962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/>
              <a:t>`</a:t>
            </a:r>
            <a:r>
              <a:rPr lang="en-US" sz="2000" dirty="0" err="1"/>
              <a:t>htop</a:t>
            </a:r>
            <a:r>
              <a:rPr lang="en-US" sz="2000" dirty="0"/>
              <a:t>`: An interactive process viewer and system monitor.</a:t>
            </a:r>
          </a:p>
          <a:p>
            <a:pPr marL="0" indent="0">
              <a:buNone/>
            </a:pPr>
            <a:r>
              <a:rPr lang="en-US" sz="2000" dirty="0"/>
              <a:t>`glances`: A cross-platform monitoring tool that shows various system metrics.</a:t>
            </a:r>
          </a:p>
          <a:p>
            <a:pPr marL="0" indent="0">
              <a:buNone/>
            </a:pPr>
            <a:r>
              <a:rPr lang="en-US" sz="2000" dirty="0"/>
              <a:t>`atop`: A system and process monitor with historical data storage.</a:t>
            </a:r>
            <a:endParaRPr lang="ru-UA" sz="2000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4C5B3E2-F65B-B531-32F8-B3DD41D3A9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7833" y1="30414" x2="28500" y2="35191"/>
                        <a14:foregroundMark x1="65000" y1="17516" x2="66583" y2="25955"/>
                        <a14:foregroundMark x1="74250" y1="53822" x2="74167" y2="59713"/>
                        <a14:foregroundMark x1="27917" y1="32643" x2="28083" y2="36624"/>
                        <a14:foregroundMark x1="29250" y1="28981" x2="27417" y2="34236"/>
                        <a14:foregroundMark x1="27417" y1="28503" x2="25583" y2="34873"/>
                        <a14:backgroundMark x1="23083" y1="45223" x2="19083" y2="60510"/>
                        <a14:backgroundMark x1="23167" y1="53822" x2="22417" y2="62739"/>
                        <a14:backgroundMark x1="24000" y1="48089" x2="21333" y2="5955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45710" y="3073773"/>
            <a:ext cx="6697532" cy="3505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0859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888F05D0-C006-3F58-149F-980A33FD93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1661" y="3017955"/>
            <a:ext cx="6400800" cy="2940014"/>
          </a:xfrm>
        </p:spPr>
        <p:txBody>
          <a:bodyPr/>
          <a:lstStyle/>
          <a:p>
            <a:r>
              <a:rPr lang="en-US" dirty="0"/>
              <a:t>Fun Easter Eggs in the Terminal</a:t>
            </a:r>
            <a:endParaRPr lang="ru-UA" dirty="0"/>
          </a:p>
        </p:txBody>
      </p:sp>
    </p:spTree>
    <p:extLst>
      <p:ext uri="{BB962C8B-B14F-4D97-AF65-F5344CB8AC3E}">
        <p14:creationId xmlns:p14="http://schemas.microsoft.com/office/powerpoint/2010/main" val="578219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F150BA-A318-E6CB-4DD4-F294A6689C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одзаголовок 4">
            <a:extLst>
              <a:ext uri="{FF2B5EF4-FFF2-40B4-BE49-F238E27FC236}">
                <a16:creationId xmlns:a16="http://schemas.microsoft.com/office/drawing/2014/main" id="{23A943DD-3F59-A612-586A-0D8A7D1240CE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43390" y="498475"/>
            <a:ext cx="10015752" cy="27019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dirty="0"/>
              <a:t>Terminal-based Locomotive (Hint for Travel)</a:t>
            </a:r>
          </a:p>
          <a:p>
            <a:pPr marL="0" indent="0">
              <a:buNone/>
            </a:pPr>
            <a:r>
              <a:rPr lang="en-US" sz="1800" b="1" dirty="0" err="1"/>
              <a:t>sl</a:t>
            </a:r>
            <a:r>
              <a:rPr lang="en-US" sz="1800" b="1" dirty="0"/>
              <a:t>: </a:t>
            </a:r>
            <a:r>
              <a:rPr lang="en-US" sz="1800" dirty="0"/>
              <a:t>A fun command that shows a steam locomotive animation.</a:t>
            </a:r>
          </a:p>
          <a:p>
            <a:pPr marL="0" indent="0">
              <a:buNone/>
            </a:pPr>
            <a:r>
              <a:rPr lang="en-US" sz="1800" b="1" dirty="0"/>
              <a:t>Star Wars in the Terminal</a:t>
            </a:r>
          </a:p>
          <a:p>
            <a:pPr marL="0" indent="0">
              <a:buNone/>
            </a:pPr>
            <a:r>
              <a:rPr lang="en-US" sz="1800" b="1" dirty="0"/>
              <a:t>telnet towel.blinkenlights.nl: </a:t>
            </a:r>
            <a:r>
              <a:rPr lang="en-US" sz="1800" dirty="0"/>
              <a:t>Streams an ASCII version of Star Wars Episode IV: A New Hope.</a:t>
            </a:r>
          </a:p>
          <a:p>
            <a:pPr marL="0" indent="0">
              <a:buNone/>
            </a:pPr>
            <a:r>
              <a:rPr lang="en-US" sz="1800" b="1" dirty="0"/>
              <a:t>Dialog with a Cow</a:t>
            </a:r>
          </a:p>
          <a:p>
            <a:pPr marL="0" indent="0">
              <a:buNone/>
            </a:pPr>
            <a:r>
              <a:rPr lang="en-US" sz="1800" b="1" dirty="0" err="1"/>
              <a:t>cowsay</a:t>
            </a:r>
            <a:r>
              <a:rPr lang="en-US" sz="1800" b="1" dirty="0"/>
              <a:t>: </a:t>
            </a:r>
            <a:r>
              <a:rPr lang="en-US" sz="1800" dirty="0"/>
              <a:t>Displays a message with a cow's speech bubble.</a:t>
            </a:r>
          </a:p>
          <a:p>
            <a:pPr marL="0" indent="0">
              <a:buNone/>
            </a:pPr>
            <a:r>
              <a:rPr lang="en-US" sz="1800" b="1" dirty="0" err="1"/>
              <a:t>cowthink</a:t>
            </a:r>
            <a:r>
              <a:rPr lang="en-US" sz="1800" b="1" dirty="0"/>
              <a:t>: </a:t>
            </a:r>
            <a:r>
              <a:rPr lang="en-US" sz="1800" dirty="0"/>
              <a:t>Similar to </a:t>
            </a:r>
            <a:r>
              <a:rPr lang="en-US" sz="1800" dirty="0" err="1"/>
              <a:t>cowsay</a:t>
            </a:r>
            <a:r>
              <a:rPr lang="en-US" sz="1800" dirty="0"/>
              <a:t>, but the cow is thinking instead of speaking.</a:t>
            </a:r>
            <a:endParaRPr lang="ru-UA" sz="18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CE08571-0392-70A9-22BD-CC09CDF5F2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2095501"/>
            <a:ext cx="76200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6347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C146D35-F3AC-C57C-8B68-28317BDD5A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929461"/>
            <a:ext cx="10671048" cy="768096"/>
          </a:xfrm>
        </p:spPr>
        <p:txBody>
          <a:bodyPr/>
          <a:lstStyle/>
          <a:p>
            <a:r>
              <a:rPr lang="en-US" dirty="0"/>
              <a:t>Additional Fun Interactions</a:t>
            </a:r>
            <a:endParaRPr lang="ru-UA" dirty="0"/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B485633A-6DF2-8A86-37BB-502F77DD63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954677" y="2011680"/>
            <a:ext cx="6565840" cy="2834640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/>
              <a:t>`</a:t>
            </a:r>
            <a:r>
              <a:rPr lang="en-US" sz="2000" dirty="0" err="1"/>
              <a:t>figlet</a:t>
            </a:r>
            <a:r>
              <a:rPr lang="en-US" sz="2000" dirty="0"/>
              <a:t>`: Converts text into large ASCII art.</a:t>
            </a:r>
          </a:p>
          <a:p>
            <a:pPr marL="0" indent="0">
              <a:buNone/>
            </a:pPr>
            <a:r>
              <a:rPr lang="en-US" sz="2000" dirty="0"/>
              <a:t>`fortune`: Displays random fortunes, quotes, or jokes.</a:t>
            </a:r>
            <a:endParaRPr lang="ru-RU" sz="2000" dirty="0"/>
          </a:p>
        </p:txBody>
      </p:sp>
      <p:pic>
        <p:nvPicPr>
          <p:cNvPr id="9218" name="Picture 2" descr="Social Group Community Interaction Celebrating Fun, PNG, 3348x2380px, New  Year Party, Celebrating, Community, Fun, Gesture Download">
            <a:extLst>
              <a:ext uri="{FF2B5EF4-FFF2-40B4-BE49-F238E27FC236}">
                <a16:creationId xmlns:a16="http://schemas.microsoft.com/office/drawing/2014/main" id="{2C1F0071-79DC-D459-25CE-9CC4D7F18C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9197" y="2963732"/>
            <a:ext cx="4833605" cy="3430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47804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0BFC6EB-1AE6-3B3E-8860-8052C347D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3852" y="590458"/>
            <a:ext cx="6766560" cy="768096"/>
          </a:xfrm>
        </p:spPr>
        <p:txBody>
          <a:bodyPr/>
          <a:lstStyle/>
          <a:p>
            <a:r>
              <a:rPr lang="en-US" dirty="0"/>
              <a:t>Conclusions:</a:t>
            </a:r>
            <a:endParaRPr lang="ru-UA" dirty="0"/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9FB3FCF8-6E37-88BA-21EA-5280CD3C50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854" t="40000" r="18924" b="-1"/>
          <a:stretch/>
        </p:blipFill>
        <p:spPr>
          <a:xfrm>
            <a:off x="8125716" y="826852"/>
            <a:ext cx="3612995" cy="464527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5BA363F-9467-73F3-DBAB-E7A1FE7F6788}"/>
              </a:ext>
            </a:extLst>
          </p:cNvPr>
          <p:cNvSpPr txBox="1"/>
          <p:nvPr/>
        </p:nvSpPr>
        <p:spPr>
          <a:xfrm>
            <a:off x="8350727" y="5708524"/>
            <a:ext cx="30123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202C8F"/>
                </a:solidFill>
              </a:rPr>
              <a:t>Author – Kateryna Hranat</a:t>
            </a:r>
            <a:endParaRPr lang="ru-UA" sz="2000" dirty="0">
              <a:solidFill>
                <a:srgbClr val="202C8F"/>
              </a:solidFill>
            </a:endParaRP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0093243F-05FA-F9D6-37CB-92C00DEB22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241" y="1635353"/>
            <a:ext cx="7294630" cy="4341076"/>
          </a:xfrm>
        </p:spPr>
        <p:txBody>
          <a:bodyPr/>
          <a:lstStyle/>
          <a:p>
            <a:r>
              <a:rPr lang="en-US" sz="1800" dirty="0"/>
              <a:t>During the execution of the tasks outlined in the Work Case, I discovered that a wide range of operations typically associated with graphical interfaces can be effectively handled in a terminal-only environment. Tools like `ranger` and `mc` enabled efficient file management, while text-based browsers like `lynx` and `w3m` allowed for basic web browsing.</a:t>
            </a:r>
            <a:r>
              <a:rPr lang="uk-UA" sz="1800" dirty="0"/>
              <a:t> </a:t>
            </a:r>
            <a:r>
              <a:rPr lang="en-US" sz="1800" dirty="0"/>
              <a:t>For email, `mutt` and `alpine` proved to be reliable clients that work entirely within the terminal. Playing music was straightforward with `</a:t>
            </a:r>
            <a:r>
              <a:rPr lang="en-US" sz="1800" dirty="0" err="1"/>
              <a:t>cmus`</a:t>
            </a:r>
            <a:r>
              <a:rPr lang="en-US" sz="1800" dirty="0"/>
              <a:t> and `mpg123`, while `transmission-cli` and `</a:t>
            </a:r>
            <a:r>
              <a:rPr lang="en-US" sz="1800" dirty="0" err="1"/>
              <a:t>rtorrent</a:t>
            </a:r>
            <a:r>
              <a:rPr lang="en-US" sz="1800" dirty="0"/>
              <a:t>` made torrent downloads possible without a graphical interface. Tools like `</a:t>
            </a:r>
            <a:r>
              <a:rPr lang="en-US" sz="1800" dirty="0" err="1"/>
              <a:t>calcurse</a:t>
            </a:r>
            <a:r>
              <a:rPr lang="en-US" sz="1800" dirty="0"/>
              <a:t>` provided calendar and scheduling functionalities.</a:t>
            </a:r>
            <a:r>
              <a:rPr lang="uk-UA" sz="1800" dirty="0"/>
              <a:t> </a:t>
            </a:r>
            <a:r>
              <a:rPr lang="en-US" sz="1800" dirty="0"/>
              <a:t>Monitoring system resources and processes was manageable with `</a:t>
            </a:r>
            <a:r>
              <a:rPr lang="en-US" sz="1800" dirty="0" err="1"/>
              <a:t>htop</a:t>
            </a:r>
            <a:r>
              <a:rPr lang="en-US" sz="1800" dirty="0"/>
              <a:t>` and `glances`. Additionally, I explored some fun aspects of the terminal, like watching an ASCII version of Star Wars or interacting with a talking cow using `</a:t>
            </a:r>
            <a:r>
              <a:rPr lang="en-US" sz="1800" dirty="0" err="1"/>
              <a:t>cowsay</a:t>
            </a:r>
            <a:r>
              <a:rPr lang="en-US" sz="1800" dirty="0"/>
              <a:t>`.</a:t>
            </a:r>
            <a:endParaRPr lang="ru-UA" dirty="0"/>
          </a:p>
        </p:txBody>
      </p:sp>
    </p:spTree>
    <p:extLst>
      <p:ext uri="{BB962C8B-B14F-4D97-AF65-F5344CB8AC3E}">
        <p14:creationId xmlns:p14="http://schemas.microsoft.com/office/powerpoint/2010/main" val="26230540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8BC1CB60-D98D-757F-A571-0A5ED852B7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03092" y="2285331"/>
            <a:ext cx="5385816" cy="1225296"/>
          </a:xfrm>
        </p:spPr>
        <p:txBody>
          <a:bodyPr/>
          <a:lstStyle/>
          <a:p>
            <a:r>
              <a:rPr lang="en-US" dirty="0"/>
              <a:t>Thank you for attention!</a:t>
            </a:r>
            <a:endParaRPr lang="ru-UA" dirty="0"/>
          </a:p>
        </p:txBody>
      </p:sp>
    </p:spTree>
    <p:extLst>
      <p:ext uri="{BB962C8B-B14F-4D97-AF65-F5344CB8AC3E}">
        <p14:creationId xmlns:p14="http://schemas.microsoft.com/office/powerpoint/2010/main" val="24270603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888F05D0-C006-3F58-149F-980A33FD93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2942651"/>
            <a:ext cx="6400800" cy="2940014"/>
          </a:xfrm>
        </p:spPr>
        <p:txBody>
          <a:bodyPr/>
          <a:lstStyle/>
          <a:p>
            <a:r>
              <a:rPr lang="en-US" dirty="0"/>
              <a:t>Common Tasks in Terminal</a:t>
            </a:r>
            <a:endParaRPr lang="ru-UA" dirty="0"/>
          </a:p>
        </p:txBody>
      </p:sp>
    </p:spTree>
    <p:extLst>
      <p:ext uri="{BB962C8B-B14F-4D97-AF65-F5344CB8AC3E}">
        <p14:creationId xmlns:p14="http://schemas.microsoft.com/office/powerpoint/2010/main" val="21946628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E9C2BD3C-F2B2-DD03-6670-DF8427F5007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97205" y="493584"/>
            <a:ext cx="10597590" cy="1399762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Viewing Files and Folders through a Terminal-based </a:t>
            </a:r>
            <a:r>
              <a:rPr lang="en-US" sz="3600" b="1" dirty="0"/>
              <a:t>midnight commander </a:t>
            </a:r>
            <a:endParaRPr lang="en-US" sz="3600" dirty="0"/>
          </a:p>
        </p:txBody>
      </p:sp>
      <p:sp>
        <p:nvSpPr>
          <p:cNvPr id="11" name="Объект 10">
            <a:extLst>
              <a:ext uri="{FF2B5EF4-FFF2-40B4-BE49-F238E27FC236}">
                <a16:creationId xmlns:a16="http://schemas.microsoft.com/office/drawing/2014/main" id="{F358B8E1-479F-E2DA-2F35-AAEAB2DF3D3A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573486" y="2202508"/>
            <a:ext cx="5642886" cy="315817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uk-UA" sz="2400" b="1" dirty="0"/>
              <a:t>‘</a:t>
            </a:r>
            <a:r>
              <a:rPr lang="en-US" sz="2400" b="1" dirty="0" err="1"/>
              <a:t>ncdu</a:t>
            </a:r>
            <a:r>
              <a:rPr lang="uk-UA" sz="2400" b="1" dirty="0"/>
              <a:t>’</a:t>
            </a:r>
            <a:r>
              <a:rPr lang="en-US" sz="2400" b="1" dirty="0"/>
              <a:t>: This is a disk usage analyzer that helps you browse through directories and files.</a:t>
            </a:r>
          </a:p>
          <a:p>
            <a:pPr marL="0" indent="0">
              <a:buNone/>
            </a:pPr>
            <a:r>
              <a:rPr lang="uk-UA" sz="2400" b="1" dirty="0"/>
              <a:t>‘</a:t>
            </a:r>
            <a:r>
              <a:rPr lang="en-US" sz="2400" b="1" dirty="0"/>
              <a:t>ranger</a:t>
            </a:r>
            <a:r>
              <a:rPr lang="uk-UA" sz="2400" b="1" dirty="0"/>
              <a:t>’</a:t>
            </a:r>
            <a:r>
              <a:rPr lang="en-US" sz="2400" b="1" dirty="0"/>
              <a:t>: A terminal-based file manager that uses a vi-style </a:t>
            </a:r>
            <a:r>
              <a:rPr lang="en-US" sz="2400" b="1" dirty="0" err="1"/>
              <a:t>keybinding</a:t>
            </a:r>
            <a:r>
              <a:rPr lang="en-US" sz="2400" b="1" dirty="0"/>
              <a:t> for easy navigation.</a:t>
            </a:r>
          </a:p>
          <a:p>
            <a:pPr marL="0" indent="0">
              <a:buNone/>
            </a:pPr>
            <a:r>
              <a:rPr lang="uk-UA" sz="2400" b="1" dirty="0"/>
              <a:t>‘</a:t>
            </a:r>
            <a:r>
              <a:rPr lang="en-US" sz="2400" b="1" dirty="0"/>
              <a:t>midnight commander (mc)</a:t>
            </a:r>
            <a:r>
              <a:rPr lang="uk-UA" sz="2400" b="1" dirty="0"/>
              <a:t>’</a:t>
            </a:r>
            <a:r>
              <a:rPr lang="en-US" sz="2400" b="1" dirty="0"/>
              <a:t>: A powerful file manager with a classic dual-pane layout.</a:t>
            </a:r>
            <a:endParaRPr lang="ru-UA" sz="2400" dirty="0"/>
          </a:p>
        </p:txBody>
      </p:sp>
      <p:pic>
        <p:nvPicPr>
          <p:cNvPr id="1028" name="Picture 4" descr="How to use Linux terminal Bash scripting CLI | Medium">
            <a:extLst>
              <a:ext uri="{FF2B5EF4-FFF2-40B4-BE49-F238E27FC236}">
                <a16:creationId xmlns:a16="http://schemas.microsoft.com/office/drawing/2014/main" id="{80D345C8-B55A-BAF2-86B6-B600CFD49A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574" b="89841" l="10000" r="93286">
                        <a14:foregroundMark x1="88214" y1="19522" x2="88214" y2="33367"/>
                        <a14:foregroundMark x1="73071" y1="15339" x2="73071" y2="45817"/>
                        <a14:foregroundMark x1="74500" y1="12749" x2="66571" y2="49203"/>
                        <a14:foregroundMark x1="71643" y1="22112" x2="73643" y2="56773"/>
                        <a14:foregroundMark x1="75071" y1="10259" x2="73500" y2="27689"/>
                        <a14:foregroundMark x1="70857" y1="14741" x2="70857" y2="34263"/>
                        <a14:foregroundMark x1="59071" y1="14143" x2="63357" y2="36753"/>
                        <a14:foregroundMark x1="61143" y1="17032" x2="65786" y2="61056"/>
                        <a14:foregroundMark x1="72429" y1="31375" x2="74500" y2="60757"/>
                        <a14:foregroundMark x1="81143" y1="38745" x2="78714" y2="62450"/>
                        <a14:foregroundMark x1="89071" y1="25996" x2="90333" y2="34230"/>
                        <a14:foregroundMark x1="93286" y1="15837" x2="90643" y2="32570"/>
                        <a14:foregroundMark x1="73500" y1="9363" x2="67571" y2="19024"/>
                        <a14:foregroundMark x1="71071" y1="7669" x2="75929" y2="6574"/>
                        <a14:foregroundMark x1="66571" y1="27988" x2="66357" y2="33367"/>
                        <a14:foregroundMark x1="78143" y1="29681" x2="79143" y2="39343"/>
                        <a14:foregroundMark x1="83000" y1="75697" x2="83651" y2="79493"/>
                        <a14:foregroundMark x1="86429" y1="75996" x2="87343" y2="76329"/>
                        <a14:foregroundMark x1="85214" y1="73705" x2="85066" y2="73677"/>
                        <a14:backgroundMark x1="25071" y1="18426" x2="27714" y2="35956"/>
                        <a14:backgroundMark x1="30929" y1="13645" x2="35643" y2="64143"/>
                        <a14:backgroundMark x1="24500" y1="21215" x2="15786" y2="67231"/>
                        <a14:backgroundMark x1="17000" y1="47809" x2="17000" y2="82171"/>
                        <a14:backgroundMark x1="43714" y1="68924" x2="44143" y2="78785"/>
                        <a14:backgroundMark x1="38214" y1="54582" x2="38071" y2="82171"/>
                        <a14:backgroundMark x1="13929" y1="52590" x2="13571" y2="80279"/>
                        <a14:backgroundMark x1="19214" y1="24602" x2="12357" y2="51394"/>
                        <a14:backgroundMark x1="30929" y1="32271" x2="34643" y2="45418"/>
                        <a14:backgroundMark x1="34643" y1="45418" x2="40071" y2="50896"/>
                        <a14:backgroundMark x1="34000" y1="48307" x2="26714" y2="83367"/>
                        <a14:backgroundMark x1="24643" y1="64442" x2="20643" y2="77092"/>
                        <a14:backgroundMark x1="27286" y1="13645" x2="29143" y2="24900"/>
                        <a14:backgroundMark x1="73857" y1="68426" x2="73643" y2="72311"/>
                        <a14:backgroundMark x1="90643" y1="35657" x2="85429" y2="39343"/>
                        <a14:backgroundMark x1="89857" y1="35359" x2="87429" y2="43825"/>
                        <a14:backgroundMark x1="90643" y1="35657" x2="89286" y2="43227"/>
                        <a14:backgroundMark x1="92071" y1="36454" x2="90500" y2="42729"/>
                        <a14:backgroundMark x1="89857" y1="35359" x2="91500" y2="35060"/>
                        <a14:backgroundMark x1="69643" y1="68426" x2="71071" y2="72908"/>
                        <a14:backgroundMark x1="72857" y1="65837" x2="74714" y2="71813"/>
                        <a14:backgroundMark x1="77143" y1="67530" x2="77143" y2="71813"/>
                        <a14:backgroundMark x1="85000" y1="68924" x2="87643" y2="74602"/>
                        <a14:backgroundMark x1="86429" y1="73705" x2="90643" y2="74303"/>
                        <a14:backgroundMark x1="86429" y1="72311" x2="89429" y2="77092"/>
                        <a14:backgroundMark x1="83357" y1="79980" x2="84786" y2="8077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6621"/>
          <a:stretch/>
        </p:blipFill>
        <p:spPr bwMode="auto">
          <a:xfrm>
            <a:off x="1404258" y="2127625"/>
            <a:ext cx="3267081" cy="4389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14151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F150BA-A318-E6CB-4DD4-F294A6689C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5DF1A85B-AC5C-AFB1-8690-7AD445561A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0476" y="645996"/>
            <a:ext cx="10671048" cy="1313434"/>
          </a:xfrm>
        </p:spPr>
        <p:txBody>
          <a:bodyPr/>
          <a:lstStyle/>
          <a:p>
            <a:pPr algn="ctr"/>
            <a:r>
              <a:rPr lang="en-US" sz="4000" dirty="0"/>
              <a:t>Browsing Web Pages through a Terminal-based Browser</a:t>
            </a:r>
            <a:endParaRPr lang="ru-UA" sz="4000" dirty="0"/>
          </a:p>
        </p:txBody>
      </p:sp>
      <p:sp>
        <p:nvSpPr>
          <p:cNvPr id="5" name="Подзаголовок 4">
            <a:extLst>
              <a:ext uri="{FF2B5EF4-FFF2-40B4-BE49-F238E27FC236}">
                <a16:creationId xmlns:a16="http://schemas.microsoft.com/office/drawing/2014/main" id="{23A943DD-3F59-A612-586A-0D8A7D1240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40710" y="2108499"/>
            <a:ext cx="11229370" cy="1211644"/>
          </a:xfrm>
        </p:spPr>
        <p:txBody>
          <a:bodyPr/>
          <a:lstStyle/>
          <a:p>
            <a:pPr marL="0" indent="0">
              <a:buNone/>
            </a:pPr>
            <a:r>
              <a:rPr lang="uk-UA" sz="2000" b="1" dirty="0"/>
              <a:t>‘</a:t>
            </a:r>
            <a:r>
              <a:rPr lang="en-US" sz="2000" b="1" dirty="0"/>
              <a:t>lynx</a:t>
            </a:r>
            <a:r>
              <a:rPr lang="uk-UA" sz="2000" b="1" dirty="0"/>
              <a:t>’</a:t>
            </a:r>
            <a:r>
              <a:rPr lang="en-US" sz="2000" b="1" dirty="0"/>
              <a:t>: A text-based web browser.</a:t>
            </a:r>
          </a:p>
          <a:p>
            <a:pPr marL="0" indent="0">
              <a:buNone/>
            </a:pPr>
            <a:r>
              <a:rPr lang="uk-UA" sz="2000" b="1" dirty="0"/>
              <a:t>‘</a:t>
            </a:r>
            <a:r>
              <a:rPr lang="en-US" sz="2000" b="1" dirty="0"/>
              <a:t>w3m</a:t>
            </a:r>
            <a:r>
              <a:rPr lang="uk-UA" sz="2000" b="1" dirty="0"/>
              <a:t>’</a:t>
            </a:r>
            <a:r>
              <a:rPr lang="en-US" sz="2000" b="1" dirty="0"/>
              <a:t>: Another text-based browser with additional features like displaying images in the terminal.</a:t>
            </a:r>
            <a:endParaRPr lang="ru-UA" sz="2000" dirty="0"/>
          </a:p>
        </p:txBody>
      </p:sp>
      <p:pic>
        <p:nvPicPr>
          <p:cNvPr id="2050" name="Picture 2" descr="Browsh is the Text-based Web Browser You've Been Dreaming Of - OMG! Ubuntu">
            <a:extLst>
              <a:ext uri="{FF2B5EF4-FFF2-40B4-BE49-F238E27FC236}">
                <a16:creationId xmlns:a16="http://schemas.microsoft.com/office/drawing/2014/main" id="{F7F07CB9-679C-32FB-7CBC-59E15186A8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9386" y="3167742"/>
            <a:ext cx="5693228" cy="3202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24426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F150BA-A318-E6CB-4DD4-F294A6689C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5DF1A85B-AC5C-AFB1-8690-7AD445561A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0476" y="796334"/>
            <a:ext cx="10671048" cy="730983"/>
          </a:xfrm>
        </p:spPr>
        <p:txBody>
          <a:bodyPr/>
          <a:lstStyle/>
          <a:p>
            <a:pPr algn="ctr"/>
            <a:r>
              <a:rPr lang="en-US" sz="4000" dirty="0"/>
              <a:t>Viewing Email in the Terminal</a:t>
            </a:r>
            <a:endParaRPr lang="ru-UA" sz="4000" dirty="0"/>
          </a:p>
        </p:txBody>
      </p:sp>
      <p:sp>
        <p:nvSpPr>
          <p:cNvPr id="5" name="Подзаголовок 4">
            <a:extLst>
              <a:ext uri="{FF2B5EF4-FFF2-40B4-BE49-F238E27FC236}">
                <a16:creationId xmlns:a16="http://schemas.microsoft.com/office/drawing/2014/main" id="{23A943DD-3F59-A612-586A-0D8A7D1240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600110" y="2823178"/>
            <a:ext cx="4036897" cy="1211644"/>
          </a:xfrm>
        </p:spPr>
        <p:txBody>
          <a:bodyPr/>
          <a:lstStyle/>
          <a:p>
            <a:pPr marL="0" indent="0">
              <a:buNone/>
            </a:pPr>
            <a:r>
              <a:rPr lang="uk-UA" sz="2000" b="1" dirty="0"/>
              <a:t>‘</a:t>
            </a:r>
            <a:r>
              <a:rPr lang="en-US" sz="2000" b="1" dirty="0"/>
              <a:t>mutt</a:t>
            </a:r>
            <a:r>
              <a:rPr lang="uk-UA" sz="2000" b="1" dirty="0"/>
              <a:t>’</a:t>
            </a:r>
            <a:r>
              <a:rPr lang="en-US" sz="2000" b="1" dirty="0"/>
              <a:t>: A text-based email client that supports various email protocols like IMAP and POP3.</a:t>
            </a:r>
          </a:p>
          <a:p>
            <a:pPr marL="0" indent="0">
              <a:buNone/>
            </a:pPr>
            <a:r>
              <a:rPr lang="uk-UA" sz="2000" b="1" dirty="0"/>
              <a:t>‘</a:t>
            </a:r>
            <a:r>
              <a:rPr lang="en-US" sz="2000" b="1" dirty="0"/>
              <a:t>alpine</a:t>
            </a:r>
            <a:r>
              <a:rPr lang="uk-UA" sz="2000" b="1" dirty="0"/>
              <a:t>’</a:t>
            </a:r>
            <a:r>
              <a:rPr lang="en-US" sz="2000" b="1" dirty="0"/>
              <a:t>: Another terminal-based email client, designed with a simpler interface.</a:t>
            </a:r>
            <a:endParaRPr lang="ru-UA" sz="2000" dirty="0"/>
          </a:p>
        </p:txBody>
      </p:sp>
      <p:pic>
        <p:nvPicPr>
          <p:cNvPr id="3074" name="Picture 2" descr="Linux 'Mail' Command: Your Installation and Usage Guide">
            <a:extLst>
              <a:ext uri="{FF2B5EF4-FFF2-40B4-BE49-F238E27FC236}">
                <a16:creationId xmlns:a16="http://schemas.microsoft.com/office/drawing/2014/main" id="{28AD010F-F30B-FBCA-247C-6A246404BF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90" y="2163184"/>
            <a:ext cx="3581400" cy="358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07499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F150BA-A318-E6CB-4DD4-F294A6689C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5DF1A85B-AC5C-AFB1-8690-7AD445561A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0476" y="645996"/>
            <a:ext cx="10671048" cy="1313434"/>
          </a:xfrm>
        </p:spPr>
        <p:txBody>
          <a:bodyPr/>
          <a:lstStyle/>
          <a:p>
            <a:pPr algn="ctr"/>
            <a:r>
              <a:rPr lang="en-US" sz="4000" dirty="0"/>
              <a:t>Listening to Music through the Terminal</a:t>
            </a:r>
            <a:endParaRPr lang="ru-UA" sz="4000" dirty="0"/>
          </a:p>
        </p:txBody>
      </p:sp>
      <p:sp>
        <p:nvSpPr>
          <p:cNvPr id="5" name="Подзаголовок 4">
            <a:extLst>
              <a:ext uri="{FF2B5EF4-FFF2-40B4-BE49-F238E27FC236}">
                <a16:creationId xmlns:a16="http://schemas.microsoft.com/office/drawing/2014/main" id="{23A943DD-3F59-A612-586A-0D8A7D1240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40710" y="2108499"/>
            <a:ext cx="11229370" cy="1211644"/>
          </a:xfrm>
        </p:spPr>
        <p:txBody>
          <a:bodyPr/>
          <a:lstStyle/>
          <a:p>
            <a:pPr marL="0" indent="0">
              <a:buNone/>
            </a:pPr>
            <a:r>
              <a:rPr lang="en-US" sz="2000" b="1" dirty="0"/>
              <a:t>`</a:t>
            </a:r>
            <a:r>
              <a:rPr lang="en-US" sz="2000" b="1" dirty="0" err="1"/>
              <a:t>cmus</a:t>
            </a:r>
            <a:r>
              <a:rPr lang="en-US" sz="2000" b="1" dirty="0"/>
              <a:t>`: A lightweight terminal-based music player with support for various audio formats.</a:t>
            </a:r>
          </a:p>
          <a:p>
            <a:pPr marL="0" indent="0">
              <a:buNone/>
            </a:pPr>
            <a:r>
              <a:rPr lang="en-US" sz="2000" b="1" dirty="0"/>
              <a:t>`mpg123`: A command-line MP3 player.</a:t>
            </a:r>
            <a:endParaRPr lang="ru-UA" sz="2000" dirty="0"/>
          </a:p>
        </p:txBody>
      </p:sp>
      <p:pic>
        <p:nvPicPr>
          <p:cNvPr id="2" name="Monkey listening to music meme template display">
            <a:hlinkClick r:id="" action="ppaction://media"/>
            <a:extLst>
              <a:ext uri="{FF2B5EF4-FFF2-40B4-BE49-F238E27FC236}">
                <a16:creationId xmlns:a16="http://schemas.microsoft.com/office/drawing/2014/main" id="{96BE05A3-918C-595A-E9AA-CB090E23D97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380291" y="3320143"/>
            <a:ext cx="5431417" cy="3055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562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1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F150BA-A318-E6CB-4DD4-F294A6689C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5DF1A85B-AC5C-AFB1-8690-7AD445561A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0476" y="645996"/>
            <a:ext cx="10671048" cy="1313434"/>
          </a:xfrm>
        </p:spPr>
        <p:txBody>
          <a:bodyPr/>
          <a:lstStyle/>
          <a:p>
            <a:pPr algn="ctr"/>
            <a:r>
              <a:rPr lang="en-US" sz="4000" dirty="0"/>
              <a:t>Downloading Torrents through the Terminal</a:t>
            </a:r>
            <a:endParaRPr lang="ru-UA" sz="4000" dirty="0"/>
          </a:p>
        </p:txBody>
      </p:sp>
      <p:sp>
        <p:nvSpPr>
          <p:cNvPr id="5" name="Подзаголовок 4">
            <a:extLst>
              <a:ext uri="{FF2B5EF4-FFF2-40B4-BE49-F238E27FC236}">
                <a16:creationId xmlns:a16="http://schemas.microsoft.com/office/drawing/2014/main" id="{23A943DD-3F59-A612-586A-0D8A7D1240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916706" y="3113634"/>
            <a:ext cx="3743661" cy="1211644"/>
          </a:xfrm>
        </p:spPr>
        <p:txBody>
          <a:bodyPr/>
          <a:lstStyle/>
          <a:p>
            <a:pPr marL="0" indent="0">
              <a:buNone/>
            </a:pPr>
            <a:r>
              <a:rPr lang="en-US" sz="2000" b="1" dirty="0"/>
              <a:t>`transmission-cli`: A command-line interface for the Transmission BitTorrent client.</a:t>
            </a:r>
          </a:p>
          <a:p>
            <a:pPr marL="0" indent="0">
              <a:buNone/>
            </a:pPr>
            <a:r>
              <a:rPr lang="en-US" sz="2000" b="1" dirty="0"/>
              <a:t>`</a:t>
            </a:r>
            <a:r>
              <a:rPr lang="en-US" sz="2000" b="1" dirty="0" err="1"/>
              <a:t>rtorrent</a:t>
            </a:r>
            <a:r>
              <a:rPr lang="en-US" sz="2000" b="1" dirty="0"/>
              <a:t>`: A command-line BitTorrent client with scriptable features.</a:t>
            </a:r>
            <a:endParaRPr lang="ru-UA" sz="2000" dirty="0"/>
          </a:p>
        </p:txBody>
      </p:sp>
      <p:pic>
        <p:nvPicPr>
          <p:cNvPr id="4098" name="Picture 2" descr="Linux Download torrents with Terminal">
            <a:extLst>
              <a:ext uri="{FF2B5EF4-FFF2-40B4-BE49-F238E27FC236}">
                <a16:creationId xmlns:a16="http://schemas.microsoft.com/office/drawing/2014/main" id="{55919DF9-268B-E627-0B3C-258D49927D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89531" y1="35833" x2="89531" y2="38472"/>
                        <a14:foregroundMark x1="78125" y1="28522" x2="78125" y2="30833"/>
                        <a14:foregroundMark x1="80547" y1="29028" x2="80547" y2="37500"/>
                        <a14:foregroundMark x1="80938" y1="28194" x2="80938" y2="28194"/>
                        <a14:foregroundMark x1="81250" y1="27778" x2="80156" y2="27778"/>
                        <a14:backgroundMark x1="23984" y1="21806" x2="24141" y2="37778"/>
                        <a14:backgroundMark x1="38359" y1="22222" x2="35703" y2="56389"/>
                        <a14:backgroundMark x1="61484" y1="20556" x2="66563" y2="55694"/>
                        <a14:backgroundMark x1="36484" y1="61944" x2="51797" y2="75000"/>
                        <a14:backgroundMark x1="53125" y1="62361" x2="56797" y2="78889"/>
                        <a14:backgroundMark x1="74922" y1="20833" x2="77188" y2="23472"/>
                        <a14:backgroundMark x1="77734" y1="48750" x2="80547" y2="48750"/>
                        <a14:backgroundMark x1="79609" y1="19444" x2="81250" y2="25139"/>
                        <a14:backgroundMark x1="80551" y1="25826" x2="80938" y2="26111"/>
                        <a14:backgroundMark x1="78672" y1="24444" x2="80495" y2="25785"/>
                        <a14:backgroundMark x1="76797" y1="19444" x2="79744" y2="25785"/>
                        <a14:backgroundMark x1="77891" y1="26111" x2="79942" y2="27178"/>
                        <a14:backgroundMark x1="76797" y1="48056" x2="80391" y2="48750"/>
                        <a14:backgroundMark x1="77031" y1="50694" x2="81875" y2="50694"/>
                        <a14:backgroundMark x1="45469" y1="13472" x2="44297" y2="23889"/>
                        <a14:backgroundMark x1="41875" y1="34722" x2="41328" y2="40139"/>
                        <a14:backgroundMark x1="61719" y1="31528" x2="62969" y2="45139"/>
                        <a14:backgroundMark x1="55194" y1="29242" x2="59219" y2="47361"/>
                        <a14:backgroundMark x1="47891" y1="20139" x2="55625" y2="30833"/>
                        <a14:backgroundMark x1="55625" y1="30833" x2="54609" y2="30139"/>
                        <a14:backgroundMark x1="50078" y1="31111" x2="51250" y2="53333"/>
                        <a14:backgroundMark x1="51250" y1="53333" x2="50859" y2="52361"/>
                        <a14:backgroundMark x1="51563" y1="30139" x2="53125" y2="65000"/>
                        <a14:backgroundMark x1="48594" y1="28750" x2="48438" y2="65972"/>
                        <a14:backgroundMark x1="46406" y1="35417" x2="46406" y2="70000"/>
                        <a14:backgroundMark x1="48594" y1="32500" x2="42813" y2="72917"/>
                        <a14:backgroundMark x1="47656" y1="26806" x2="36641" y2="70000"/>
                        <a14:backgroundMark x1="54219" y1="34444" x2="55859" y2="66944"/>
                        <a14:backgroundMark x1="52188" y1="27083" x2="59844" y2="71944"/>
                        <a14:backgroundMark x1="53438" y1="29167" x2="62969" y2="69583"/>
                        <a14:backgroundMark x1="51563" y1="22500" x2="40547" y2="49722"/>
                        <a14:backgroundMark x1="51016" y1="18472" x2="49531" y2="37083"/>
                        <a14:backgroundMark x1="50625" y1="23889" x2="38906" y2="59306"/>
                        <a14:backgroundMark x1="47109" y1="31111" x2="41328" y2="64722"/>
                        <a14:backgroundMark x1="52500" y1="22500" x2="50859" y2="31528"/>
                        <a14:backgroundMark x1="49141" y1="24444" x2="44141" y2="377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0244" r="-1178" b="33679"/>
          <a:stretch/>
        </p:blipFill>
        <p:spPr bwMode="auto">
          <a:xfrm>
            <a:off x="1624405" y="1959430"/>
            <a:ext cx="4206240" cy="38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11560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F150BA-A318-E6CB-4DD4-F294A6689C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5DF1A85B-AC5C-AFB1-8690-7AD445561A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0476" y="645995"/>
            <a:ext cx="10671048" cy="2000385"/>
          </a:xfrm>
        </p:spPr>
        <p:txBody>
          <a:bodyPr/>
          <a:lstStyle/>
          <a:p>
            <a:pPr algn="ctr"/>
            <a:r>
              <a:rPr lang="en-US" sz="3600" dirty="0"/>
              <a:t>Scheduling Actions in a Calendar and Setting Reminders through the Terminal</a:t>
            </a:r>
            <a:endParaRPr lang="ru-UA" sz="3600" dirty="0"/>
          </a:p>
        </p:txBody>
      </p:sp>
      <p:sp>
        <p:nvSpPr>
          <p:cNvPr id="5" name="Подзаголовок 4">
            <a:extLst>
              <a:ext uri="{FF2B5EF4-FFF2-40B4-BE49-F238E27FC236}">
                <a16:creationId xmlns:a16="http://schemas.microsoft.com/office/drawing/2014/main" id="{23A943DD-3F59-A612-586A-0D8A7D1240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44706" y="3328974"/>
            <a:ext cx="3442447" cy="2407283"/>
          </a:xfrm>
        </p:spPr>
        <p:txBody>
          <a:bodyPr/>
          <a:lstStyle/>
          <a:p>
            <a:pPr marL="0" indent="0">
              <a:buNone/>
            </a:pPr>
            <a:r>
              <a:rPr lang="en-US" sz="2000" b="1" dirty="0"/>
              <a:t>`</a:t>
            </a:r>
            <a:r>
              <a:rPr lang="en-US" sz="2000" b="1" dirty="0" err="1"/>
              <a:t>calcurse</a:t>
            </a:r>
            <a:r>
              <a:rPr lang="en-US" sz="2000" b="1" dirty="0"/>
              <a:t>`: A text-based calendar and scheduling application.</a:t>
            </a:r>
          </a:p>
          <a:p>
            <a:pPr marL="0" indent="0">
              <a:buNone/>
            </a:pPr>
            <a:r>
              <a:rPr lang="en-US" sz="2000" b="1" dirty="0"/>
              <a:t>`remind`: A flexible reminder application with a variety of features.</a:t>
            </a:r>
            <a:endParaRPr lang="ru-UA" sz="2000" dirty="0"/>
          </a:p>
        </p:txBody>
      </p:sp>
      <p:pic>
        <p:nvPicPr>
          <p:cNvPr id="5122" name="Picture 2" descr="People Planning Concept Entrepreneurship Calendar Schedule, 58% OFF">
            <a:extLst>
              <a:ext uri="{FF2B5EF4-FFF2-40B4-BE49-F238E27FC236}">
                <a16:creationId xmlns:a16="http://schemas.microsoft.com/office/drawing/2014/main" id="{6ED91782-6DCC-876E-E0A0-98D47E938D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3929" y="2317737"/>
            <a:ext cx="4978714" cy="3894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01354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F150BA-A318-E6CB-4DD4-F294A6689C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5DF1A85B-AC5C-AFB1-8690-7AD445561A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0476" y="995349"/>
            <a:ext cx="10671048" cy="870833"/>
          </a:xfrm>
        </p:spPr>
        <p:txBody>
          <a:bodyPr/>
          <a:lstStyle/>
          <a:p>
            <a:pPr algn="ctr"/>
            <a:r>
              <a:rPr lang="en-US" sz="4000" dirty="0"/>
              <a:t>Viewing Images in the Terminal</a:t>
            </a:r>
            <a:endParaRPr lang="ru-UA" sz="4000" dirty="0"/>
          </a:p>
        </p:txBody>
      </p:sp>
      <p:sp>
        <p:nvSpPr>
          <p:cNvPr id="5" name="Подзаголовок 4">
            <a:extLst>
              <a:ext uri="{FF2B5EF4-FFF2-40B4-BE49-F238E27FC236}">
                <a16:creationId xmlns:a16="http://schemas.microsoft.com/office/drawing/2014/main" id="{23A943DD-3F59-A612-586A-0D8A7D1240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13011" y="1879640"/>
            <a:ext cx="10165978" cy="2407283"/>
          </a:xfrm>
        </p:spPr>
        <p:txBody>
          <a:bodyPr/>
          <a:lstStyle/>
          <a:p>
            <a:pPr marL="0" indent="0">
              <a:buNone/>
            </a:pPr>
            <a:r>
              <a:rPr lang="en-US" sz="2000" b="1" dirty="0"/>
              <a:t>`</a:t>
            </a:r>
            <a:r>
              <a:rPr lang="en-US" sz="2000" b="1" dirty="0" err="1"/>
              <a:t>timg</a:t>
            </a:r>
            <a:r>
              <a:rPr lang="en-US" sz="2000" b="1" dirty="0"/>
              <a:t>`: A terminal image viewer that supports various image formats.</a:t>
            </a:r>
          </a:p>
          <a:p>
            <a:pPr marL="0" indent="0">
              <a:buNone/>
            </a:pPr>
            <a:r>
              <a:rPr lang="en-US" sz="2000" b="1" dirty="0"/>
              <a:t>`</a:t>
            </a:r>
            <a:r>
              <a:rPr lang="en-US" sz="2000" b="1" dirty="0" err="1"/>
              <a:t>chafa</a:t>
            </a:r>
            <a:r>
              <a:rPr lang="en-US" sz="2000" b="1" dirty="0"/>
              <a:t>`: Converts images to ASCII for terminal display.</a:t>
            </a:r>
            <a:endParaRPr lang="ru-UA" sz="2000" dirty="0"/>
          </a:p>
        </p:txBody>
      </p:sp>
      <p:pic>
        <p:nvPicPr>
          <p:cNvPr id="6146" name="Picture 2" descr="British TV viewing in decline as older audiences join shift to streaming |  Television industry | The Guardian">
            <a:extLst>
              <a:ext uri="{FF2B5EF4-FFF2-40B4-BE49-F238E27FC236}">
                <a16:creationId xmlns:a16="http://schemas.microsoft.com/office/drawing/2014/main" id="{76BF5906-348B-6539-AEF2-027718A694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1992" y="2768409"/>
            <a:ext cx="6040698" cy="3624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1707600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Custom 13">
      <a:dk1>
        <a:srgbClr val="000000"/>
      </a:dk1>
      <a:lt1>
        <a:srgbClr val="FDFAF6"/>
      </a:lt1>
      <a:dk2>
        <a:srgbClr val="44546A"/>
      </a:dk2>
      <a:lt2>
        <a:srgbClr val="E7E6E6"/>
      </a:lt2>
      <a:accent1>
        <a:srgbClr val="F5CDCE"/>
      </a:accent1>
      <a:accent2>
        <a:srgbClr val="DE8C8C"/>
      </a:accent2>
      <a:accent3>
        <a:srgbClr val="AAC3E8"/>
      </a:accent3>
      <a:accent4>
        <a:srgbClr val="D2D592"/>
      </a:accent4>
      <a:accent5>
        <a:srgbClr val="CCBE89"/>
      </a:accent5>
      <a:accent6>
        <a:srgbClr val="1F2C8F"/>
      </a:accent6>
      <a:hlink>
        <a:srgbClr val="1F2C8F"/>
      </a:hlink>
      <a:folHlink>
        <a:srgbClr val="AAC3E9"/>
      </a:folHlink>
    </a:clrScheme>
    <a:fontScheme name="Custom 22">
      <a:majorFont>
        <a:latin typeface="Arial Black"/>
        <a:ea typeface=""/>
        <a:cs typeface=""/>
      </a:majorFont>
      <a:minorFont>
        <a:latin typeface="Sabon Next L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eometric color block" id="{8E8E6382-84E0-47AA-A2A2-8ED603AAB26E}" vid="{692203AD-8BB8-47BB-AF1A-2D7F125D9E2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8FC98CF-E78A-425D-90FD-55D1C468A34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235FEF8-1733-4347-95CE-3BB62B2B8DD7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69060146-7700-4F6C-986B-89E3839BD4ED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{5024EFEB-9F91-468D-9C2B-B5EA8C26BBD8}tf78438558_win32</Template>
  <TotalTime>717</TotalTime>
  <Words>649</Words>
  <Application>Microsoft Office PowerPoint</Application>
  <PresentationFormat>Широкоэкранный</PresentationFormat>
  <Paragraphs>52</Paragraphs>
  <Slides>17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17</vt:i4>
      </vt:variant>
    </vt:vector>
  </HeadingPairs>
  <TitlesOfParts>
    <vt:vector size="21" baseType="lpstr">
      <vt:lpstr>Arial</vt:lpstr>
      <vt:lpstr>Arial Black</vt:lpstr>
      <vt:lpstr>Sabon Next LT</vt:lpstr>
      <vt:lpstr>Тема Office</vt:lpstr>
      <vt:lpstr> Work-case 8</vt:lpstr>
      <vt:lpstr>Common Tasks in Terminal</vt:lpstr>
      <vt:lpstr>Viewing Files and Folders through a Terminal-based midnight commander </vt:lpstr>
      <vt:lpstr>Browsing Web Pages through a Terminal-based Browser</vt:lpstr>
      <vt:lpstr>Viewing Email in the Terminal</vt:lpstr>
      <vt:lpstr>Listening to Music through the Terminal</vt:lpstr>
      <vt:lpstr>Downloading Torrents through the Terminal</vt:lpstr>
      <vt:lpstr>Scheduling Actions in a Calendar and Setting Reminders through the Terminal</vt:lpstr>
      <vt:lpstr>Viewing Images in the Terminal</vt:lpstr>
      <vt:lpstr> Common Tools for System Administrators</vt:lpstr>
      <vt:lpstr>Editing Text Files (Text Editors)</vt:lpstr>
      <vt:lpstr>Monitoring System Processes and Resources</vt:lpstr>
      <vt:lpstr>Fun Easter Eggs in the Terminal</vt:lpstr>
      <vt:lpstr>Презентация PowerPoint</vt:lpstr>
      <vt:lpstr>Additional Fun Interactions</vt:lpstr>
      <vt:lpstr>Conclusions:</vt:lpstr>
      <vt:lpstr>Thank you for attention!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All about git</dc:title>
  <dc:subject/>
  <dc:creator>Катерина Гранат</dc:creator>
  <cp:lastModifiedBy>Катерина Гранат</cp:lastModifiedBy>
  <cp:revision>4</cp:revision>
  <dcterms:created xsi:type="dcterms:W3CDTF">2024-02-06T20:15:33Z</dcterms:created>
  <dcterms:modified xsi:type="dcterms:W3CDTF">2024-04-25T20:38:41Z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